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710B15C-69C2-4D45-9EEA-B336274757E4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185D1D9-F93C-42DD-9BDC-516EF08F34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B15C-69C2-4D45-9EEA-B336274757E4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D1D9-F93C-42DD-9BDC-516EF08F34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B15C-69C2-4D45-9EEA-B336274757E4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D1D9-F93C-42DD-9BDC-516EF08F34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710B15C-69C2-4D45-9EEA-B336274757E4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85D1D9-F93C-42DD-9BDC-516EF08F34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710B15C-69C2-4D45-9EEA-B336274757E4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185D1D9-F93C-42DD-9BDC-516EF08F34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B15C-69C2-4D45-9EEA-B336274757E4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D1D9-F93C-42DD-9BDC-516EF08F34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B15C-69C2-4D45-9EEA-B336274757E4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D1D9-F93C-42DD-9BDC-516EF08F34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10B15C-69C2-4D45-9EEA-B336274757E4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85D1D9-F93C-42DD-9BDC-516EF08F34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B15C-69C2-4D45-9EEA-B336274757E4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D1D9-F93C-42DD-9BDC-516EF08F34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710B15C-69C2-4D45-9EEA-B336274757E4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85D1D9-F93C-42DD-9BDC-516EF08F34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10B15C-69C2-4D45-9EEA-B336274757E4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85D1D9-F93C-42DD-9BDC-516EF08F34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710B15C-69C2-4D45-9EEA-B336274757E4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85D1D9-F93C-42DD-9BDC-516EF08F34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1844824"/>
            <a:ext cx="6172200" cy="3173738"/>
          </a:xfrm>
        </p:spPr>
        <p:txBody>
          <a:bodyPr>
            <a:normAutofit/>
          </a:bodyPr>
          <a:lstStyle/>
          <a:p>
            <a:r>
              <a:rPr lang="cs-CZ" dirty="0" smtClean="0"/>
              <a:t>Co už umíme ……………… ? </a:t>
            </a:r>
            <a:br>
              <a:rPr lang="cs-CZ" dirty="0" smtClean="0"/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Opakování učiva informatiky 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5. ročník ZŠ 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Vypracovala: Mgr. Drahoslava Drábková, </a:t>
            </a:r>
          </a:p>
          <a:p>
            <a:r>
              <a:rPr lang="cs-CZ" dirty="0" smtClean="0"/>
              <a:t>Dne: </a:t>
            </a:r>
            <a:r>
              <a:rPr lang="cs-CZ" dirty="0" smtClean="0"/>
              <a:t>15.1.2013</a:t>
            </a:r>
          </a:p>
          <a:p>
            <a:r>
              <a:rPr lang="cs-CZ" dirty="0" smtClean="0"/>
              <a:t>ICT 2/1/3/20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4. Na obrázku je: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556792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a) klávesnice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b) varhany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c) diktafon </a:t>
            </a:r>
          </a:p>
          <a:p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Documents and Settings\Hana\Local Settings\Temporary Internet Files\Content.IE5\OKDBIK9W\MC90039694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12976"/>
            <a:ext cx="8696349" cy="32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ANGLIČTINA NA PC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1. COMPUTER</a:t>
            </a:r>
          </a:p>
          <a:p>
            <a:pPr marL="457200" indent="-457200"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a) počítač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b) kompletní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termovize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ICQ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a) komunikační program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b)jednotka inteligence </a:t>
            </a:r>
          </a:p>
          <a:p>
            <a:pPr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DATE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a) jméno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b) datum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ANGLIČTINA NA PC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7467600" cy="48737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4. SEARCH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a) uschovat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b) hledat </a:t>
            </a:r>
          </a:p>
          <a:p>
            <a:pPr>
              <a:buNone/>
            </a:pPr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5. MOUSE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a) myš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b) křeček </a:t>
            </a:r>
          </a:p>
          <a:p>
            <a:pPr>
              <a:buNone/>
            </a:pPr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6.ONLINE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a) připojení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b) na lince </a:t>
            </a:r>
          </a:p>
          <a:p>
            <a:endParaRPr lang="cs-CZ" dirty="0"/>
          </a:p>
        </p:txBody>
      </p:sp>
      <p:pic>
        <p:nvPicPr>
          <p:cNvPr id="5122" name="Picture 2" descr="C:\Documents and Settings\Hana\Local Settings\Temporary Internet Files\Content.IE5\3C3B86OR\MC9004349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2814" y="2808286"/>
            <a:ext cx="4264736" cy="28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ZKRATKY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1. Kopírovat</a:t>
            </a:r>
          </a:p>
          <a:p>
            <a:pPr marL="514350" indent="-514350"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	a) Ctrl + C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   b) Ctrl + V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   c) Ctrl +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Home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Vložit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a) Ctrl + C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b) Ctrl + V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c) Ctrl +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Ende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07904" y="332656"/>
            <a:ext cx="7467600" cy="1143000"/>
          </a:xfrm>
        </p:spPr>
        <p:txBody>
          <a:bodyPr/>
          <a:lstStyle/>
          <a:p>
            <a:r>
              <a:rPr lang="cs-CZ" dirty="0" smtClean="0"/>
              <a:t>KLÁVESNICE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1.Klávesa, která maže znak za kurzorem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a)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Page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Down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b)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Delete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c) Caps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Lock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Trvalé zapnutí velkých písmen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a) Caps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Lock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b)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Num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lock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c)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Delete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8" name="Picture 4" descr="C:\Documents and Settings\Hana\Local Settings\Temporary Internet Files\Content.IE5\OKDBIK9W\MC9004346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653136"/>
            <a:ext cx="1914525" cy="1946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ZÁVĚREČNÁ……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1.Co použiješ při psaní textů…………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a) Excel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b) Word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c)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Power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point </a:t>
            </a:r>
          </a:p>
          <a:p>
            <a:pPr>
              <a:buNone/>
            </a:pPr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2.Soubor s příponou doc. je…………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a) obrázek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b) webová stránka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c) textový dokument </a:t>
            </a:r>
          </a:p>
          <a:p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ZÁVĚREČNÁ……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Správná e-</a:t>
            </a:r>
            <a:r>
              <a:rPr lang="cs-CZ" sz="3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mailová</a:t>
            </a:r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adresa školy je..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zs.radostice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@seznam.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cz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b) www.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zs.radostice.cz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c)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zs.radostice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&amp;seznam.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cz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4. Správná webová adresa školy je :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zs.radosticewww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cz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b) www.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zs.radostice.cz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c) www.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radostice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@seznam.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cz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HODNOCENÍ </a:t>
            </a:r>
            <a:br>
              <a:rPr lang="cs-CZ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endParaRPr lang="cs-CZ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Bezpečnost : 1b, 2c, 3a, 4c, 5b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Názvosloví : 1b, 2a, 3b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Počítač : 1c, 2a, 3b</a:t>
            </a:r>
            <a:r>
              <a:rPr lang="cs-CZ" sz="3200" smtClean="0">
                <a:latin typeface="Arial" pitchFamily="34" charset="0"/>
                <a:cs typeface="Arial" pitchFamily="34" charset="0"/>
              </a:rPr>
              <a:t>, 4a 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Angličtina : 1a, 2a, 3b, 4b, 5a, 6a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Zkratky : 1a, 2b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Klávesnice : 1b, 2a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Závěrečná : 1b, 2c, 3a, 4b </a:t>
            </a:r>
          </a:p>
          <a:p>
            <a:endParaRPr lang="cs-CZ" sz="3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HODNOCENÍ </a:t>
            </a:r>
            <a:b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7467600" cy="487375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Za správné odpovědi si mohl získat 26 bodů !!!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Pokud se ti tento výsledek podařil, tak, hurá, na počítač.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Ale venku je také krásně , tak nezapomínej počítač občas vypnout. </a:t>
            </a:r>
          </a:p>
          <a:p>
            <a:endParaRPr lang="cs-CZ" dirty="0"/>
          </a:p>
        </p:txBody>
      </p:sp>
      <p:pic>
        <p:nvPicPr>
          <p:cNvPr id="7170" name="Picture 2" descr="C:\Documents and Settings\Hana\Local Settings\Temporary Internet Files\Content.IE5\EOYWNDEM\MC9000243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797152"/>
            <a:ext cx="2712870" cy="133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1.Přihlašovací heslo </a:t>
            </a:r>
          </a:p>
          <a:p>
            <a:pPr marL="514350" indent="-514350"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a) řeknu jen nejlepšímu příteli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  b) nikomu nesděluji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  c) nalepím si na monitor </a:t>
            </a:r>
          </a:p>
          <a:p>
            <a:pPr>
              <a:buNone/>
            </a:pPr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Které heslo je nejbezpečnější ?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a) 12345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b) Drahoslava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c) 63Kn8 </a:t>
            </a:r>
          </a:p>
          <a:p>
            <a:pPr>
              <a:buNone/>
            </a:pPr>
            <a:endParaRPr lang="cs-CZ" sz="3200" dirty="0" smtClean="0"/>
          </a:p>
          <a:p>
            <a:pPr>
              <a:buNone/>
            </a:pP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Z osobních údajů zveřejním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a) jméno, zájmy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b) jméno, adresu, telefon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c) telefon, majetek </a:t>
            </a:r>
          </a:p>
          <a:p>
            <a:pPr>
              <a:buNone/>
            </a:pPr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4. Podezřelou přílohu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a) otevřu, přečtu, smažu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b) přepošlu kamarádovi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c) neotvírám a smažu </a:t>
            </a:r>
          </a:p>
          <a:p>
            <a:pPr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cs-CZ" sz="3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Kyberšikana</a:t>
            </a:r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je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a) druh bojového umění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b) druh šikany využívající PC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c ) neškodná zábava </a:t>
            </a:r>
          </a:p>
          <a:p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642194"/>
          </a:xfrm>
        </p:spPr>
        <p:txBody>
          <a:bodyPr>
            <a:no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NÁZVOSLOVÍ </a:t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1</a:t>
            </a:r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Software je: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a) heslo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b) programové vybavení PC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c) rychlý port </a:t>
            </a:r>
          </a:p>
          <a:p>
            <a:pPr>
              <a:buNone/>
            </a:pPr>
            <a:r>
              <a:rPr lang="pl-PL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2.Chat je: </a:t>
            </a:r>
          </a:p>
          <a:p>
            <a:pPr>
              <a:buNone/>
            </a:pPr>
            <a:r>
              <a:rPr lang="pl-PL" sz="3200" dirty="0" smtClean="0">
                <a:latin typeface="Arial" pitchFamily="34" charset="0"/>
                <a:cs typeface="Arial" pitchFamily="34" charset="0"/>
              </a:rPr>
              <a:t>	a) přímá komunikace </a:t>
            </a:r>
          </a:p>
          <a:p>
            <a:pPr>
              <a:buNone/>
            </a:pPr>
            <a:r>
              <a:rPr lang="pl-PL" sz="3200" dirty="0" smtClean="0">
                <a:latin typeface="Arial" pitchFamily="34" charset="0"/>
                <a:cs typeface="Arial" pitchFamily="34" charset="0"/>
              </a:rPr>
              <a:t>	b) hra </a:t>
            </a:r>
          </a:p>
          <a:p>
            <a:pPr>
              <a:buNone/>
            </a:pPr>
            <a:r>
              <a:rPr lang="pl-PL" sz="3200" dirty="0" smtClean="0">
                <a:latin typeface="Arial" pitchFamily="34" charset="0"/>
                <a:cs typeface="Arial" pitchFamily="34" charset="0"/>
              </a:rPr>
              <a:t>	c) malování</a:t>
            </a:r>
          </a:p>
          <a:p>
            <a:pPr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NÁZVOSLOVÍ </a:t>
            </a:r>
            <a:br>
              <a:rPr lang="cs-CZ" sz="3200" dirty="0" smtClean="0"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3.USB je: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a) antivirový program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b) rychlý sériový port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c) ústřední box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cs-CZ" sz="3200" dirty="0" smtClean="0">
                <a:latin typeface="Arial" pitchFamily="34" charset="0"/>
                <a:cs typeface="Arial" pitchFamily="34" charset="0"/>
              </a:rPr>
            </a:b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POČÍTAČ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1.Na obrázku je :</a:t>
            </a:r>
          </a:p>
          <a:p>
            <a:pPr>
              <a:buNone/>
            </a:pPr>
            <a:r>
              <a:rPr lang="pl-PL" sz="3200" dirty="0" smtClean="0">
                <a:latin typeface="Arial" pitchFamily="34" charset="0"/>
                <a:cs typeface="Arial" pitchFamily="34" charset="0"/>
              </a:rPr>
              <a:t>a) televize </a:t>
            </a:r>
          </a:p>
          <a:p>
            <a:pPr>
              <a:buNone/>
            </a:pPr>
            <a:r>
              <a:rPr lang="pl-PL" sz="3200" dirty="0" smtClean="0">
                <a:latin typeface="Arial" pitchFamily="34" charset="0"/>
                <a:cs typeface="Arial" pitchFamily="34" charset="0"/>
              </a:rPr>
              <a:t>b) obrazovka </a:t>
            </a:r>
          </a:p>
          <a:p>
            <a:pPr>
              <a:buNone/>
            </a:pPr>
            <a:r>
              <a:rPr lang="pl-PL" sz="3200" dirty="0" smtClean="0">
                <a:latin typeface="Arial" pitchFamily="34" charset="0"/>
                <a:cs typeface="Arial" pitchFamily="34" charset="0"/>
              </a:rPr>
              <a:t>c) monitor </a:t>
            </a:r>
          </a:p>
          <a:p>
            <a:endParaRPr lang="cs-CZ" dirty="0"/>
          </a:p>
        </p:txBody>
      </p:sp>
      <p:pic>
        <p:nvPicPr>
          <p:cNvPr id="1026" name="Picture 2" descr="C:\Documents and Settings\Hana\Local Settings\Temporary Internet Files\Content.IE5\EOYWNDEM\MP90040215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0"/>
            <a:ext cx="432048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Na obrázku je :</a:t>
            </a:r>
            <a:br>
              <a:rPr lang="pl-PL" sz="4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a) USB 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b) BUS </a:t>
            </a:r>
          </a:p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c) SUB </a:t>
            </a:r>
          </a:p>
          <a:p>
            <a:endParaRPr lang="cs-CZ" dirty="0"/>
          </a:p>
        </p:txBody>
      </p:sp>
      <p:pic>
        <p:nvPicPr>
          <p:cNvPr id="2050" name="Picture 2" descr="C:\Documents and Settings\Hana\Local Settings\Temporary Internet Files\Content.IE5\EOYWNDEM\MC90043485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772816"/>
            <a:ext cx="3096000" cy="3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930226"/>
          </a:xfrm>
        </p:spPr>
        <p:txBody>
          <a:bodyPr>
            <a:noAutofit/>
          </a:bodyPr>
          <a:lstStyle/>
          <a:p>
            <a:r>
              <a:rPr lang="pl-PL" sz="4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Na obrázku je :</a:t>
            </a:r>
            <a:br>
              <a:rPr lang="pl-PL" sz="4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v-SE" sz="3200" dirty="0" smtClean="0">
                <a:latin typeface="Arial" pitchFamily="34" charset="0"/>
                <a:cs typeface="Arial" pitchFamily="34" charset="0"/>
              </a:rPr>
              <a:t>a) skener </a:t>
            </a:r>
          </a:p>
          <a:p>
            <a:pPr>
              <a:buNone/>
            </a:pPr>
            <a:r>
              <a:rPr lang="sv-SE" sz="3200" dirty="0" smtClean="0">
                <a:latin typeface="Arial" pitchFamily="34" charset="0"/>
                <a:cs typeface="Arial" pitchFamily="34" charset="0"/>
              </a:rPr>
              <a:t>b) tiskárna </a:t>
            </a:r>
          </a:p>
          <a:p>
            <a:pPr>
              <a:buNone/>
            </a:pPr>
            <a:r>
              <a:rPr lang="sv-SE" sz="3200" dirty="0" smtClean="0">
                <a:latin typeface="Arial" pitchFamily="34" charset="0"/>
                <a:cs typeface="Arial" pitchFamily="34" charset="0"/>
              </a:rPr>
              <a:t>c) topinkovač </a:t>
            </a:r>
          </a:p>
          <a:p>
            <a:endParaRPr lang="cs-CZ" dirty="0"/>
          </a:p>
        </p:txBody>
      </p:sp>
      <p:pic>
        <p:nvPicPr>
          <p:cNvPr id="3074" name="Picture 2" descr="C:\Documents and Settings\Hana\Local Settings\Temporary Internet Files\Content.IE5\CBHR2ZRF\MC9004404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057400"/>
            <a:ext cx="3780000" cy="37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364</Words>
  <Application>Microsoft Office PowerPoint</Application>
  <PresentationFormat>Předvádění na obrazovce (4:3)</PresentationFormat>
  <Paragraphs>130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Arkýř</vt:lpstr>
      <vt:lpstr>Co už umíme ……………… ?  Opakování učiva informatiky  5. ročník ZŠ   </vt:lpstr>
      <vt:lpstr>BEZPEČNOST </vt:lpstr>
      <vt:lpstr>BEZPEČNOST </vt:lpstr>
      <vt:lpstr>BEZPEČNOST </vt:lpstr>
      <vt:lpstr>NÁZVOSLOVÍ  </vt:lpstr>
      <vt:lpstr>NÁZVOSLOVÍ  </vt:lpstr>
      <vt:lpstr>POČÍTAČ  </vt:lpstr>
      <vt:lpstr>2. Na obrázku je : </vt:lpstr>
      <vt:lpstr>3. Na obrázku je : </vt:lpstr>
      <vt:lpstr>4. Na obrázku je:</vt:lpstr>
      <vt:lpstr>ANGLIČTINA NA PC  </vt:lpstr>
      <vt:lpstr>ANGLIČTINA NA PC  </vt:lpstr>
      <vt:lpstr>ZKRATKY  </vt:lpstr>
      <vt:lpstr>KLÁVESNICE  </vt:lpstr>
      <vt:lpstr>ZÁVĚREČNÁ……  </vt:lpstr>
      <vt:lpstr>ZÁVĚREČNÁ……  </vt:lpstr>
      <vt:lpstr>HODNOCENÍ  </vt:lpstr>
      <vt:lpstr>HODNOCENÍ  </vt:lpstr>
    </vt:vector>
  </TitlesOfParts>
  <Company>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už umíme ……………… ?  Opakování učiva informatiky  5. ročník ZŠ   </dc:title>
  <dc:creator>Lukáš Tofl</dc:creator>
  <cp:lastModifiedBy>drabkova drahoslava</cp:lastModifiedBy>
  <cp:revision>7</cp:revision>
  <dcterms:created xsi:type="dcterms:W3CDTF">2013-01-20T19:24:46Z</dcterms:created>
  <dcterms:modified xsi:type="dcterms:W3CDTF">2013-02-07T13:27:38Z</dcterms:modified>
</cp:coreProperties>
</file>