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10B15C-69C2-4D45-9EEA-B336274757E4}" type="datetimeFigureOut">
              <a:rPr lang="cs-CZ" smtClean="0"/>
              <a:pPr/>
              <a:t>7.2.2013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185D1D9-F93C-42DD-9BDC-516EF08F34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844824"/>
            <a:ext cx="6172200" cy="3173738"/>
          </a:xfrm>
        </p:spPr>
        <p:txBody>
          <a:bodyPr>
            <a:normAutofit/>
          </a:bodyPr>
          <a:lstStyle/>
          <a:p>
            <a:r>
              <a:rPr lang="cs-CZ" dirty="0" smtClean="0"/>
              <a:t>Co už umíme ……………… ? </a:t>
            </a:r>
            <a:br>
              <a:rPr lang="cs-CZ" dirty="0" smtClean="0"/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Opakování učiva informatiky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latin typeface="Arial" pitchFamily="34" charset="0"/>
                <a:cs typeface="Arial" pitchFamily="34" charset="0"/>
              </a:rPr>
              <a:t>5. ročník ZŠ </a:t>
            </a:r>
            <a:br>
              <a:rPr lang="cs-CZ" sz="2800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Drahoslava Drábková, </a:t>
            </a:r>
          </a:p>
          <a:p>
            <a:r>
              <a:rPr lang="cs-CZ" dirty="0" smtClean="0"/>
              <a:t>Dne: </a:t>
            </a:r>
            <a:r>
              <a:rPr lang="cs-CZ" dirty="0" smtClean="0"/>
              <a:t>15.1.2013</a:t>
            </a:r>
          </a:p>
          <a:p>
            <a:r>
              <a:rPr lang="cs-CZ" dirty="0" smtClean="0"/>
              <a:t>ICT 2/1/3/20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Na obrázku je: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klávesnice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varhany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diktafon 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Documents and Settings\Hana\Local Settings\Temporary Internet Files\Content.IE5\OKDBIK9W\MC9003969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12976"/>
            <a:ext cx="8696349" cy="32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ANGLIČTINA NA PC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COMPUTER</a:t>
            </a:r>
          </a:p>
          <a:p>
            <a:pPr marL="457200" indent="-45720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počítač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kompletní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termovize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ICQ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komunikační program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b)jednotka inteligence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DATE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jméno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datum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ANGLIČTINA NA PC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SEARCH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uschovat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hledat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MOUSE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myš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křeček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6.ONLINE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připojení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na lince </a:t>
            </a:r>
          </a:p>
          <a:p>
            <a:endParaRPr lang="cs-CZ" dirty="0"/>
          </a:p>
        </p:txBody>
      </p:sp>
      <p:pic>
        <p:nvPicPr>
          <p:cNvPr id="5122" name="Picture 2" descr="C:\Documents and Settings\Hana\Local Settings\Temporary Internet Files\Content.IE5\3C3B86OR\MC90043498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2814" y="2808286"/>
            <a:ext cx="4264736" cy="28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ZKRATKY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Kopírovat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	a) Ctrl + C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  b) Ctrl + V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  c) Ctrl +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Home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Vložit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Ctrl + C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Ctrl + V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Ctrl +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Ende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07904" y="332656"/>
            <a:ext cx="7467600" cy="1143000"/>
          </a:xfrm>
        </p:spPr>
        <p:txBody>
          <a:bodyPr/>
          <a:lstStyle/>
          <a:p>
            <a:r>
              <a:rPr lang="cs-CZ" dirty="0" smtClean="0"/>
              <a:t>KLÁVESNICE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1.Klávesa, která maže znak za kurzorem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Page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Down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Delete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Caps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Lock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Trvalé zapnutí velkých písmen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Caps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Lock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Num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lock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Delete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4" descr="C:\Documents and Settings\Hana\Local Settings\Temporary Internet Files\Content.IE5\OKDBIK9W\MC9004346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653136"/>
            <a:ext cx="1914525" cy="194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ZÁVĚREČNÁ……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1.Co použiješ při psaní textů…………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Excel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Word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Power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point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2.Soubor s příponou doc. je…………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obrázek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webová stránka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textový dokument 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ZÁVĚREČNÁ……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Správná e-</a:t>
            </a:r>
            <a:r>
              <a:rPr lang="cs-CZ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mailová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adresa školy je..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zs.radostice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@seznam.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www.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zs.radostice.cz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zs.radostice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&amp;seznam.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Správná webová adresa školy je :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zs.radosticewww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www.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zs.radostice.cz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www.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radostice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@seznam.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HODNOCENÍ </a:t>
            </a:r>
            <a:br>
              <a:rPr lang="cs-CZ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cs-CZ" sz="3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Bezpečnost : 1b, 2c, 3a, 4c, 5b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Názvosloví : 1b, 2a, 3b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Počítač : 1c, 2a, 3b</a:t>
            </a:r>
            <a:r>
              <a:rPr lang="cs-CZ" sz="3200" smtClean="0">
                <a:latin typeface="Arial" pitchFamily="34" charset="0"/>
                <a:cs typeface="Arial" pitchFamily="34" charset="0"/>
              </a:rPr>
              <a:t>, 4a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Angličtina : 1a, 2a, 3b, 4b, 5a, 6a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Zkratky : 1a, 2b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Klávesnice : 1b, 2a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Závěrečná : 1b, 2c, 3a, 4b </a:t>
            </a:r>
          </a:p>
          <a:p>
            <a:endParaRPr lang="cs-CZ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HODNOCENÍ </a:t>
            </a:r>
            <a:b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Za správné odpovědi si mohl získat 26 bodů !!!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Pokud se ti tento výsledek podařil, tak, hurá, na počítač. </a:t>
            </a:r>
          </a:p>
          <a:p>
            <a:pPr>
              <a:buFont typeface="Wingdings" pitchFamily="2" charset="2"/>
              <a:buChar char="Ø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Ale venku je také krásně , tak nezapomínej počítač občas vypnout. </a:t>
            </a:r>
          </a:p>
          <a:p>
            <a:endParaRPr lang="cs-CZ" dirty="0"/>
          </a:p>
        </p:txBody>
      </p:sp>
      <p:pic>
        <p:nvPicPr>
          <p:cNvPr id="7170" name="Picture 2" descr="C:\Documents and Settings\Hana\Local Settings\Temporary Internet Files\Content.IE5\EOYWNDEM\MC9000243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797152"/>
            <a:ext cx="2712870" cy="133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1.Přihlašovací heslo </a:t>
            </a:r>
          </a:p>
          <a:p>
            <a:pPr marL="514350" indent="-514350"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řeknu jen nejlepšímu příteli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 b) nikomu nesděluji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  c) nalepím si na monitor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Které heslo je nejbezpečnější ?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12345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Drahoslava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63Kn8 </a:t>
            </a:r>
          </a:p>
          <a:p>
            <a:pPr>
              <a:buNone/>
            </a:pPr>
            <a:endParaRPr lang="cs-CZ" sz="3200" dirty="0" smtClean="0"/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Z osobních údajů zveřejním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jméno, zájmy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jméno, adresu, telefon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telefon, majetek </a:t>
            </a:r>
          </a:p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4. Podezřelou přílohu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otevřu, přečtu, smažu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přepošlu kamarádovi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neotvírám a smažu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cs-CZ" sz="3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Kyberšikana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je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druh bojového umění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druh šikany využívající PC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 ) neškodná zábava </a:t>
            </a: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642194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NÁZVOSLOVÍ </a:t>
            </a:r>
            <a:br>
              <a:rPr lang="cs-CZ" sz="4400" dirty="0" smtClean="0">
                <a:latin typeface="Arial" pitchFamily="34" charset="0"/>
                <a:cs typeface="Arial" pitchFamily="34" charset="0"/>
              </a:rPr>
            </a:b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1</a:t>
            </a: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Software je: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a) heslo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b) programové vybavení PC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	c) rychlý port </a:t>
            </a:r>
          </a:p>
          <a:p>
            <a:pPr>
              <a:buNone/>
            </a:pPr>
            <a:r>
              <a:rPr lang="pl-P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2.Chat je: 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	a) přímá komunikace 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	b) hra 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	c) malování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NÁZVOSLOVÍ 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3.USB je: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a) antivirový program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b) rychlý sériový port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c) ústřední box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l-PL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1.Na obrázku je :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a) televize 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b) obrazovka </a:t>
            </a:r>
          </a:p>
          <a:p>
            <a:pPr>
              <a:buNone/>
            </a:pPr>
            <a:r>
              <a:rPr lang="pl-PL" sz="3200" dirty="0" smtClean="0">
                <a:latin typeface="Arial" pitchFamily="34" charset="0"/>
                <a:cs typeface="Arial" pitchFamily="34" charset="0"/>
              </a:rPr>
              <a:t>c) monitor </a:t>
            </a:r>
          </a:p>
          <a:p>
            <a:endParaRPr lang="cs-CZ" dirty="0"/>
          </a:p>
        </p:txBody>
      </p:sp>
      <p:pic>
        <p:nvPicPr>
          <p:cNvPr id="1026" name="Picture 2" descr="C:\Documents and Settings\Hana\Local Settings\Temporary Internet Files\Content.IE5\EOYWNDEM\MP90040215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0"/>
            <a:ext cx="432048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Na obrázku je :</a:t>
            </a:r>
            <a:br>
              <a:rPr lang="pl-PL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a) USB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b) BUS </a:t>
            </a:r>
          </a:p>
          <a:p>
            <a:pPr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c) SUB </a:t>
            </a:r>
          </a:p>
          <a:p>
            <a:endParaRPr lang="cs-CZ" dirty="0"/>
          </a:p>
        </p:txBody>
      </p:sp>
      <p:pic>
        <p:nvPicPr>
          <p:cNvPr id="2050" name="Picture 2" descr="C:\Documents and Settings\Hana\Local Settings\Temporary Internet Files\Content.IE5\EOYWNDEM\MC90043485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772816"/>
            <a:ext cx="3096000" cy="3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0226"/>
          </a:xfrm>
        </p:spPr>
        <p:txBody>
          <a:bodyPr>
            <a:noAutofit/>
          </a:bodyPr>
          <a:lstStyle/>
          <a:p>
            <a:r>
              <a:rPr lang="pl-PL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 Na obrázku je :</a:t>
            </a:r>
            <a:br>
              <a:rPr lang="pl-PL" sz="4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a) skener </a:t>
            </a:r>
          </a:p>
          <a:p>
            <a:pPr>
              <a:buNone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b) tiskárna </a:t>
            </a:r>
          </a:p>
          <a:p>
            <a:pPr>
              <a:buNone/>
            </a:pPr>
            <a:r>
              <a:rPr lang="sv-SE" sz="3200" dirty="0" smtClean="0">
                <a:latin typeface="Arial" pitchFamily="34" charset="0"/>
                <a:cs typeface="Arial" pitchFamily="34" charset="0"/>
              </a:rPr>
              <a:t>c) topinkovač </a:t>
            </a:r>
          </a:p>
          <a:p>
            <a:endParaRPr lang="cs-CZ" dirty="0"/>
          </a:p>
        </p:txBody>
      </p:sp>
      <p:pic>
        <p:nvPicPr>
          <p:cNvPr id="3074" name="Picture 2" descr="C:\Documents and Settings\Hana\Local Settings\Temporary Internet Files\Content.IE5\CBHR2ZRF\MC9004404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057400"/>
            <a:ext cx="3780000" cy="37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364</Words>
  <Application>Microsoft Office PowerPoint</Application>
  <PresentationFormat>Předvádění na obrazovce (4:3)</PresentationFormat>
  <Paragraphs>130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Co už umíme ……………… ?  Opakování učiva informatiky  5. ročník ZŠ   </vt:lpstr>
      <vt:lpstr>BEZPEČNOST </vt:lpstr>
      <vt:lpstr>BEZPEČNOST </vt:lpstr>
      <vt:lpstr>BEZPEČNOST </vt:lpstr>
      <vt:lpstr>NÁZVOSLOVÍ  </vt:lpstr>
      <vt:lpstr>NÁZVOSLOVÍ  </vt:lpstr>
      <vt:lpstr>POČÍTAČ  </vt:lpstr>
      <vt:lpstr>2. Na obrázku je : </vt:lpstr>
      <vt:lpstr>3. Na obrázku je : </vt:lpstr>
      <vt:lpstr>4. Na obrázku je:</vt:lpstr>
      <vt:lpstr>ANGLIČTINA NA PC  </vt:lpstr>
      <vt:lpstr>ANGLIČTINA NA PC  </vt:lpstr>
      <vt:lpstr>ZKRATKY  </vt:lpstr>
      <vt:lpstr>KLÁVESNICE  </vt:lpstr>
      <vt:lpstr>ZÁVĚREČNÁ……  </vt:lpstr>
      <vt:lpstr>ZÁVĚREČNÁ……  </vt:lpstr>
      <vt:lpstr>HODNOCENÍ  </vt:lpstr>
      <vt:lpstr>HODNOCENÍ  </vt:lpstr>
    </vt:vector>
  </TitlesOfParts>
  <Company>***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už umíme ……………… ?  Opakování učiva informatiky  5. ročník ZŠ   </dc:title>
  <dc:creator>Lukáš Tofl</dc:creator>
  <cp:lastModifiedBy>drabkova drahoslava</cp:lastModifiedBy>
  <cp:revision>7</cp:revision>
  <dcterms:created xsi:type="dcterms:W3CDTF">2013-01-20T19:24:46Z</dcterms:created>
  <dcterms:modified xsi:type="dcterms:W3CDTF">2013-02-07T13:27:38Z</dcterms:modified>
</cp:coreProperties>
</file>