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789BD7-8BC2-480F-B4C5-B8063246334E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DD47B-CBA6-4184-BE51-F1D4BC59F5A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il.seznam.cz/" TargetMode="External"/><Relationship Id="rId2" Type="http://schemas.openxmlformats.org/officeDocument/2006/relationships/hyperlink" Target="http://mail.centrum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zs.radostice@seznam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s.wikipedia.org/wiki/Soubor:AROBAZE.pn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600" b="1" dirty="0" smtClean="0">
                <a:latin typeface="Arial" pitchFamily="34" charset="0"/>
                <a:cs typeface="Arial" pitchFamily="34" charset="0"/>
              </a:rPr>
              <a:t>E-mail</a:t>
            </a:r>
            <a:br>
              <a:rPr lang="cs-CZ" sz="6600" b="1" dirty="0" smtClean="0">
                <a:latin typeface="Arial" pitchFamily="34" charset="0"/>
                <a:cs typeface="Arial" pitchFamily="34" charset="0"/>
              </a:rPr>
            </a:br>
            <a:endParaRPr lang="cs-CZ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Vypracovala: Mgr. Hana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Toflová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smtClean="0">
                <a:latin typeface="Arial" pitchFamily="34" charset="0"/>
                <a:cs typeface="Arial" pitchFamily="34" charset="0"/>
              </a:rPr>
              <a:t>Dne</a:t>
            </a:r>
            <a:r>
              <a:rPr lang="cs-CZ" sz="2400" smtClean="0">
                <a:latin typeface="Arial" pitchFamily="34" charset="0"/>
                <a:cs typeface="Arial" pitchFamily="34" charset="0"/>
              </a:rPr>
              <a:t>: 5.1.2013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ICT 2 /1/3/19 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/>
          </a:bodyPr>
          <a:lstStyle/>
          <a:p>
            <a:r>
              <a:rPr lang="cs-CZ" b="1" dirty="0" smtClean="0"/>
              <a:t>E-</a:t>
            </a:r>
            <a:r>
              <a:rPr lang="cs-CZ" b="1" dirty="0" err="1" smtClean="0"/>
              <a:t>mailová</a:t>
            </a:r>
            <a:r>
              <a:rPr lang="cs-CZ" b="1" dirty="0" smtClean="0"/>
              <a:t> adresa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Každý uživatel musí mít pro příjem zpráv svoji </a:t>
            </a:r>
            <a:r>
              <a:rPr lang="cs-CZ" sz="3200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e-</a:t>
            </a:r>
            <a:r>
              <a:rPr lang="cs-CZ" sz="3200" i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mailovou</a:t>
            </a:r>
            <a:r>
              <a:rPr lang="cs-CZ" sz="3200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adresu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Ta je umístěna na nějakém internetovém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serveru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Populární jsou zejména servery, které nabízejí e-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mailovou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schránku zdarma např.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  <a:hlinkClick r:id="rId2"/>
              </a:rPr>
              <a:t>Centrum.</a:t>
            </a:r>
            <a:r>
              <a:rPr lang="cs-CZ" sz="3200" dirty="0" err="1" smtClean="0">
                <a:latin typeface="Arial" pitchFamily="34" charset="0"/>
                <a:cs typeface="Arial" pitchFamily="34" charset="0"/>
                <a:hlinkClick r:id="rId2"/>
              </a:rPr>
              <a:t>cz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  <a:hlinkClick r:id="rId3"/>
              </a:rPr>
              <a:t>Seznam.</a:t>
            </a:r>
            <a:r>
              <a:rPr lang="cs-CZ" sz="3200" dirty="0" err="1" smtClean="0">
                <a:latin typeface="Arial" pitchFamily="34" charset="0"/>
                <a:cs typeface="Arial" pitchFamily="34" charset="0"/>
                <a:hlinkClick r:id="rId3"/>
              </a:rPr>
              <a:t>cz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Nežádoucí zprávy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500" dirty="0" smtClean="0">
                <a:latin typeface="Arial" pitchFamily="34" charset="0"/>
                <a:cs typeface="Arial" pitchFamily="34" charset="0"/>
              </a:rPr>
              <a:t>Užitečnost a použitelnost elektronické pošty ohrožují dva fenomény: </a:t>
            </a:r>
            <a:r>
              <a:rPr lang="cs-CZ" sz="35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spam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 a </a:t>
            </a:r>
          </a:p>
          <a:p>
            <a:pPr>
              <a:buNone/>
            </a:pPr>
            <a:r>
              <a:rPr lang="cs-CZ" sz="3500" dirty="0" smtClean="0">
                <a:latin typeface="Arial" pitchFamily="34" charset="0"/>
                <a:cs typeface="Arial" pitchFamily="34" charset="0"/>
              </a:rPr>
              <a:t>  e-</a:t>
            </a:r>
            <a:r>
              <a:rPr lang="cs-CZ" sz="3500" dirty="0" err="1" smtClean="0">
                <a:latin typeface="Arial" pitchFamily="34" charset="0"/>
                <a:cs typeface="Arial" pitchFamily="34" charset="0"/>
              </a:rPr>
              <a:t>mailoví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 červi.</a:t>
            </a:r>
          </a:p>
          <a:p>
            <a:r>
              <a:rPr lang="cs-CZ" sz="3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Spam</a:t>
            </a:r>
            <a:r>
              <a:rPr lang="cs-CZ" sz="3200" dirty="0" smtClean="0"/>
              <a:t> - 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je nevyžádaná reklamní pošta. Nízké náklady na odeslání zprávy umožňují </a:t>
            </a:r>
            <a:r>
              <a:rPr lang="cs-CZ" sz="3500" dirty="0" err="1" smtClean="0">
                <a:latin typeface="Arial" pitchFamily="34" charset="0"/>
                <a:cs typeface="Arial" pitchFamily="34" charset="0"/>
              </a:rPr>
              <a:t>spammerům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 odeslat stovky miliónů elektronických zpráv denně pomocí laciného internetového připojení. </a:t>
            </a:r>
            <a:endParaRPr lang="cs-CZ" sz="3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/>
          </a:bodyPr>
          <a:lstStyle/>
          <a:p>
            <a:r>
              <a:rPr lang="cs-CZ" b="1" dirty="0" smtClean="0"/>
              <a:t>Nežádoucí zprávy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Dalším typem e-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mailových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zpráv jsou takzvané </a:t>
            </a:r>
            <a:r>
              <a:rPr lang="cs-CZ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hoaxy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Tak se nazývají bludné a zplanělé zprávy kolující po internetu.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E-</a:t>
            </a:r>
            <a:r>
              <a:rPr lang="cs-CZ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mailoví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červi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viry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používají elektronickou poštu k tomu, aby se mohli šířit do ostatních zranitelných počítačů.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Obrana před nežádoucími zprávami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Vliv těchto dvou faktorů způsobuje, že uživatelé dostávají více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nevyžádané pošty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což snižuje použitelnost e-mailu.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 současné době existuje také mnoho programů, které jsou schopny na bázi různých kritérií alespoň část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spamu odfiltrovat.</a:t>
            </a:r>
            <a:endParaRPr lang="cs-CZ" sz="3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i="1" dirty="0" smtClean="0"/>
              <a:t> </a:t>
            </a:r>
            <a:r>
              <a:rPr lang="cs-CZ" sz="4900" dirty="0" smtClean="0">
                <a:latin typeface="Arial" pitchFamily="34" charset="0"/>
                <a:cs typeface="Arial" pitchFamily="34" charset="0"/>
              </a:rPr>
              <a:t>Programy pro bezpečnou</a:t>
            </a:r>
            <a:br>
              <a:rPr lang="cs-CZ" sz="4900" dirty="0" smtClean="0">
                <a:latin typeface="Arial" pitchFamily="34" charset="0"/>
                <a:cs typeface="Arial" pitchFamily="34" charset="0"/>
              </a:rPr>
            </a:br>
            <a:r>
              <a:rPr lang="cs-CZ" sz="4900" dirty="0" smtClean="0">
                <a:latin typeface="Arial" pitchFamily="34" charset="0"/>
                <a:cs typeface="Arial" pitchFamily="34" charset="0"/>
              </a:rPr>
              <a:t> e-</a:t>
            </a:r>
            <a:r>
              <a:rPr lang="cs-CZ" sz="4900" dirty="0" err="1" smtClean="0">
                <a:latin typeface="Arial" pitchFamily="34" charset="0"/>
                <a:cs typeface="Arial" pitchFamily="34" charset="0"/>
              </a:rPr>
              <a:t>mailovou</a:t>
            </a:r>
            <a:r>
              <a:rPr lang="cs-CZ" sz="4900" dirty="0" smtClean="0">
                <a:latin typeface="Arial" pitchFamily="34" charset="0"/>
                <a:cs typeface="Arial" pitchFamily="34" charset="0"/>
              </a:rPr>
              <a:t> komunikaci:</a:t>
            </a:r>
            <a:endParaRPr lang="cs-CZ" sz="4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Enigmail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–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velice rozšířený. Jedná se o doplněk, který do poštovního klienta přidá podporu pro práci s šifrovanou poštou. </a:t>
            </a:r>
          </a:p>
          <a:p>
            <a:pPr>
              <a:buFont typeface="Wingdings" pitchFamily="2" charset="2"/>
              <a:buChar char="Ø"/>
            </a:pPr>
            <a:r>
              <a:rPr lang="cs-CZ" sz="35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Safetica</a:t>
            </a:r>
            <a:r>
              <a:rPr lang="cs-CZ" sz="35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Free</a:t>
            </a:r>
            <a:r>
              <a:rPr lang="cs-CZ" sz="35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- dříve pod názvem </a:t>
            </a:r>
            <a:r>
              <a:rPr lang="cs-CZ" sz="35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DisCryptor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, je bezplatný bezpečnostní nástroj pro ochranu počítačového soukromí. Dokáže zašifrovat soubory, složky a přílohy e-mailů. Obsahuje řadu pokročilých funkcí, jako např. datová </a:t>
            </a:r>
            <a:r>
              <a:rPr lang="cs-CZ" sz="3500" dirty="0" err="1" smtClean="0">
                <a:latin typeface="Arial" pitchFamily="34" charset="0"/>
                <a:cs typeface="Arial" pitchFamily="34" charset="0"/>
              </a:rPr>
              <a:t>skartovačka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 pro bezpečné odstranění dat.</a:t>
            </a:r>
            <a:endParaRPr lang="cs-CZ" sz="3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 </a:t>
            </a:r>
            <a:r>
              <a:rPr lang="cs-CZ" sz="5400" dirty="0" smtClean="0">
                <a:latin typeface="Arial" pitchFamily="34" charset="0"/>
                <a:cs typeface="Arial" pitchFamily="34" charset="0"/>
              </a:rPr>
              <a:t>Programy pro bezpečnou</a:t>
            </a:r>
            <a:br>
              <a:rPr lang="cs-CZ" sz="5400" dirty="0" smtClean="0">
                <a:latin typeface="Arial" pitchFamily="34" charset="0"/>
                <a:cs typeface="Arial" pitchFamily="34" charset="0"/>
              </a:rPr>
            </a:br>
            <a:r>
              <a:rPr lang="cs-CZ" sz="5400" dirty="0" smtClean="0">
                <a:latin typeface="Arial" pitchFamily="34" charset="0"/>
                <a:cs typeface="Arial" pitchFamily="34" charset="0"/>
              </a:rPr>
              <a:t> e-</a:t>
            </a:r>
            <a:r>
              <a:rPr lang="cs-CZ" sz="5400" dirty="0" err="1" smtClean="0">
                <a:latin typeface="Arial" pitchFamily="34" charset="0"/>
                <a:cs typeface="Arial" pitchFamily="34" charset="0"/>
              </a:rPr>
              <a:t>mailovou</a:t>
            </a:r>
            <a:r>
              <a:rPr lang="cs-CZ" sz="5400" dirty="0" smtClean="0">
                <a:latin typeface="Arial" pitchFamily="34" charset="0"/>
                <a:cs typeface="Arial" pitchFamily="34" charset="0"/>
              </a:rPr>
              <a:t> komunikaci: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Vigenérova</a:t>
            </a:r>
            <a:r>
              <a:rPr lang="cs-CZ" sz="3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šifra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– program zašifruje i dešifruje text, který napíšete. Hodí se k nejjednoduššímu způsobu šifrování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e-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mailové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komunikace.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Tor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- projekt, který si klade za cíl ochránit soukromí a bezpečnost uživatelů e-mailů. Tor rozebere internetové připojení uživatele na malé části. Je zdarma.</a:t>
            </a:r>
          </a:p>
          <a:p>
            <a:pPr>
              <a:buNone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Připoj se na server Seznam.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cz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Vytvoř si tvoji e-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mailovou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adresu. 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Zjisti si e-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mailovou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adresu svojí kamarádky a napiš ji zprávu.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Napiš zprávu do školy, že se omlouváš a nemůžeš jít třeba na plavání.  Zprávu pošli na emailovou adresu školy – </a:t>
            </a:r>
            <a:r>
              <a:rPr lang="cs-CZ" sz="3200" dirty="0" err="1" smtClean="0">
                <a:latin typeface="Arial" pitchFamily="34" charset="0"/>
                <a:cs typeface="Arial" pitchFamily="34" charset="0"/>
                <a:hlinkClick r:id="rId2"/>
              </a:rPr>
              <a:t>zs.radostice</a:t>
            </a:r>
            <a:r>
              <a:rPr lang="cs-CZ" sz="3200" dirty="0" smtClean="0">
                <a:latin typeface="Arial" pitchFamily="34" charset="0"/>
                <a:cs typeface="Arial" pitchFamily="34" charset="0"/>
                <a:hlinkClick r:id="rId2"/>
              </a:rPr>
              <a:t>@seznam.</a:t>
            </a:r>
            <a:r>
              <a:rPr lang="cs-CZ" sz="3200" dirty="0" err="1" smtClean="0">
                <a:latin typeface="Arial" pitchFamily="34" charset="0"/>
                <a:cs typeface="Arial" pitchFamily="34" charset="0"/>
                <a:hlinkClick r:id="rId2"/>
              </a:rPr>
              <a:t>cz</a:t>
            </a:r>
            <a:r>
              <a:rPr lang="cs-CZ" sz="3200" smtClean="0">
                <a:latin typeface="Arial" pitchFamily="34" charset="0"/>
                <a:cs typeface="Arial" pitchFamily="34" charset="0"/>
              </a:rPr>
              <a:t>.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arenR"/>
            </a:pPr>
            <a:endParaRPr lang="cs-CZ" dirty="0" smtClean="0"/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rmAutofit/>
          </a:bodyPr>
          <a:lstStyle/>
          <a:p>
            <a:r>
              <a:rPr lang="cs-CZ" b="1" dirty="0" smtClean="0"/>
              <a:t>E-mail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Elektronická pošta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zkráceně 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e-mail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je  odesílání, doručování a přijímání zpráv přes elektronické komunikační systémy.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E-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mailové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služby se poprvé rozšířily díky  vzniku z prvních volných  e-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mailových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služeb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Hotmail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v roce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1996.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 celosvětovém úspěchu ji zakoupila firma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Microsoft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a později vznikly i další nyní známé služby.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dirty="0" smtClean="0">
                <a:latin typeface="Arial" pitchFamily="34" charset="0"/>
                <a:cs typeface="Arial" pitchFamily="34" charset="0"/>
              </a:rPr>
              <a:t>Elektronická pošta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Uživatelé mívají na svém počítači nainstalován program, který se nazývá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e-</a:t>
            </a:r>
            <a:r>
              <a:rPr lang="cs-CZ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mailový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klient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Stahuje zprávy z poštovního serveru použitím protokolů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POP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nebo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IMAP.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Při posílání pošty přes internet má být zaručen spolehlivý přenos zprávy i v případě výpadku cílového serveru.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Zavináč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http://cs.wikipedia.org/wiki/Soubor:AROBAZE.png</a:t>
            </a:r>
            <a:r>
              <a:rPr lang="cs-CZ" dirty="0" smtClean="0"/>
              <a:t>, autor: </a:t>
            </a:r>
            <a:r>
              <a:rPr lang="cs-CZ" dirty="0" err="1" smtClean="0"/>
              <a:t>Platonides</a:t>
            </a:r>
            <a:endParaRPr lang="cs-CZ" dirty="0" smtClean="0"/>
          </a:p>
          <a:p>
            <a:r>
              <a:rPr lang="cs-CZ" dirty="0" smtClean="0"/>
              <a:t>Staženo dne: 15.12.2012</a:t>
            </a:r>
            <a:endParaRPr lang="cs-CZ" dirty="0"/>
          </a:p>
        </p:txBody>
      </p:sp>
      <p:pic>
        <p:nvPicPr>
          <p:cNvPr id="1026" name="Picture 2" descr="Soubor:AROBAZE.pn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t="7890" b="7890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Postup při posílání a přijímání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Co se uskuteční, když Pepíček napíše e-mail  Mařence.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Pepíček napíše zprávu pomocí svého </a:t>
            </a:r>
          </a:p>
          <a:p>
            <a:pPr marL="514350" indent="-514350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e-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mailového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  klienta. Zvolí z adresáře</a:t>
            </a:r>
          </a:p>
          <a:p>
            <a:pPr marL="514350" indent="-514350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e-</a:t>
            </a:r>
            <a:r>
              <a:rPr lang="cs-CZ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mailovou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adresu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svého adresáta.</a:t>
            </a:r>
          </a:p>
          <a:p>
            <a:pPr marL="514350" indent="-514350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Klikne na tlačítko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Odeslat.</a:t>
            </a:r>
            <a:endParaRPr lang="cs-CZ" sz="3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 při posílání a přijímání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Programy poštovní klient, se na straně adresáta postará o doručení zprávy adresátovi nebo odesílateli Pepíčkovi zašlou chybovou, varovnou nebo potvrzující zprávu.</a:t>
            </a:r>
          </a:p>
          <a:p>
            <a:pPr>
              <a:buNone/>
            </a:pP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Mařenka klikne na tlačítko nová pošta ve svém e-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mailovém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klientu a ten vyzvedne poštu a otevře.</a:t>
            </a:r>
          </a:p>
          <a:p>
            <a:pPr>
              <a:buNone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877672" cy="1728192"/>
          </a:xfrm>
        </p:spPr>
        <p:txBody>
          <a:bodyPr>
            <a:normAutofit/>
          </a:bodyPr>
          <a:lstStyle/>
          <a:p>
            <a:r>
              <a:rPr lang="cs-CZ" b="1" dirty="0" smtClean="0"/>
              <a:t>Obsah e-</a:t>
            </a:r>
            <a:r>
              <a:rPr lang="cs-CZ" b="1" dirty="0" err="1" smtClean="0"/>
              <a:t>mailové</a:t>
            </a:r>
            <a:r>
              <a:rPr lang="cs-CZ" b="1" dirty="0" smtClean="0"/>
              <a:t> zprávy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Internetové e-</a:t>
            </a:r>
            <a:r>
              <a:rPr lang="cs-CZ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mailové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zprávy se skládají ze</a:t>
            </a:r>
          </a:p>
          <a:p>
            <a:pPr>
              <a:buNone/>
            </a:pP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dvou hlavních částí: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Hlavička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– předmět zprávy, odesílatel,   příjemce a jiné informace o e-mailu.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Tělo –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samotná zpráva, obyčejně obsahuje na konci blok s podpisem. Tělo e-mailu začíná zpravidla pozdravem.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35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K e-mailu je možné přikládat přílohy,</a:t>
            </a:r>
          </a:p>
          <a:p>
            <a:pPr>
              <a:buNone/>
            </a:pPr>
            <a:r>
              <a:rPr lang="cs-CZ" sz="35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obrázky a jiné soubory. 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Arial" pitchFamily="34" charset="0"/>
                <a:cs typeface="Arial" pitchFamily="34" charset="0"/>
              </a:rPr>
              <a:t>Bez problémů bývá doručování menších souborů typu dokumentu. </a:t>
            </a:r>
          </a:p>
          <a:p>
            <a:pPr>
              <a:buFont typeface="Wingdings" pitchFamily="2" charset="2"/>
              <a:buChar char="Ø"/>
            </a:pPr>
            <a:r>
              <a:rPr lang="cs-CZ" sz="3500" dirty="0" smtClean="0">
                <a:latin typeface="Arial" pitchFamily="34" charset="0"/>
                <a:cs typeface="Arial" pitchFamily="34" charset="0"/>
              </a:rPr>
              <a:t>Pokud je ke zprávě přiložen velký soubor nebo příliš mnoho souborů, který by mohl být infikován </a:t>
            </a:r>
            <a:r>
              <a:rPr lang="cs-CZ" sz="35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virem 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nebo </a:t>
            </a:r>
            <a:r>
              <a:rPr lang="cs-CZ" sz="35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červem</a:t>
            </a:r>
            <a:r>
              <a:rPr lang="cs-CZ" sz="3500" dirty="0" smtClean="0">
                <a:latin typeface="Arial" pitchFamily="34" charset="0"/>
                <a:cs typeface="Arial" pitchFamily="34" charset="0"/>
              </a:rPr>
              <a:t>, taková zpráva neprojde ochrannými filtry na doručovací cestě.</a:t>
            </a:r>
            <a:endParaRPr lang="cs-CZ" sz="3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Hlavičky obvykle obsahují alespoň 4 pole: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Od: 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e-</a:t>
            </a:r>
            <a:r>
              <a:rPr lang="cs-CZ" sz="3200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mailová</a:t>
            </a:r>
            <a:r>
              <a:rPr lang="cs-CZ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adresa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(popř. i jméno) odesílatele zprávy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Komu: e-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mailová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adresa (popř. i jméno) příjemce zprávy, adresátů může být více současně (vyplňuje odesílatel)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Předmět: stručný popis obsahu zprávy (vyplňuje odesílatel, nepovinně)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Datum: místní datum a čas odeslání zprávy (vyplňuje program automaticky)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</TotalTime>
  <Words>709</Words>
  <Application>Microsoft Office PowerPoint</Application>
  <PresentationFormat>Předvádění na obrazovce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Tok</vt:lpstr>
      <vt:lpstr>E-mail </vt:lpstr>
      <vt:lpstr>E-mail </vt:lpstr>
      <vt:lpstr>Elektronická pošta</vt:lpstr>
      <vt:lpstr>Zavináč</vt:lpstr>
      <vt:lpstr>Postup při posílání a přijímání </vt:lpstr>
      <vt:lpstr>Postup při posílání a přijímání</vt:lpstr>
      <vt:lpstr>Obsah e-mailové zprávy </vt:lpstr>
      <vt:lpstr>PŘÍLOHY:</vt:lpstr>
      <vt:lpstr>Hlavičky obvykle obsahují alespoň 4 pole: </vt:lpstr>
      <vt:lpstr>E-mailová adresa </vt:lpstr>
      <vt:lpstr>Nežádoucí zprávy </vt:lpstr>
      <vt:lpstr>Nežádoucí zprávy </vt:lpstr>
      <vt:lpstr>Obrana před nežádoucími zprávami </vt:lpstr>
      <vt:lpstr> Programy pro bezpečnou  e-mailovou komunikaci:</vt:lpstr>
      <vt:lpstr> Programy pro bezpečnou  e-mailovou komunikaci:</vt:lpstr>
      <vt:lpstr>ÚKOLY: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E-mail </dc:title>
  <dc:creator>Lukáš Tofl</dc:creator>
  <cp:lastModifiedBy>drabkova drahoslava</cp:lastModifiedBy>
  <cp:revision>15</cp:revision>
  <dcterms:created xsi:type="dcterms:W3CDTF">2013-01-20T17:41:59Z</dcterms:created>
  <dcterms:modified xsi:type="dcterms:W3CDTF">2013-02-07T13:26:37Z</dcterms:modified>
</cp:coreProperties>
</file>