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47E91AB-9381-4EE4-BA3A-238BEF361625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D361C1-9724-4529-95F7-5F1A259440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/index.php?title=Barrett_Lyon&amp;action=edit&amp;redlink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Google+" TargetMode="External"/><Relationship Id="rId2" Type="http://schemas.openxmlformats.org/officeDocument/2006/relationships/hyperlink" Target="http://cs.wikipedia.org/wiki/Faceboo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Lid%C3%A9.cz" TargetMode="External"/><Relationship Id="rId4" Type="http://schemas.openxmlformats.org/officeDocument/2006/relationships/hyperlink" Target="http://cs.wikipedia.org/wiki/Twitter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s.radostice.cz/" TargetMode="External"/><Relationship Id="rId2" Type="http://schemas.openxmlformats.org/officeDocument/2006/relationships/hyperlink" Target="http://www.radostice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smtClean="0"/>
              <a:t>Dne</a:t>
            </a:r>
            <a:r>
              <a:rPr lang="cs-CZ" smtClean="0"/>
              <a:t>: 8.12.2012</a:t>
            </a:r>
            <a:endParaRPr lang="cs-CZ" dirty="0" smtClean="0"/>
          </a:p>
          <a:p>
            <a:r>
              <a:rPr lang="cs-CZ" dirty="0" smtClean="0"/>
              <a:t>ICT2/1/3/18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145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Internet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je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celosvětový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systém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navzájem propojených </a:t>
            </a:r>
            <a:r>
              <a:rPr lang="cs-CZ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počítačových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sítí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ve kterých mezi sebou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počítače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komunikují. </a:t>
            </a:r>
          </a:p>
          <a:p>
            <a:pPr>
              <a:buFont typeface="Wingdings" pitchFamily="2" charset="2"/>
              <a:buChar char="Ø"/>
            </a:pP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Společným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cílem všech lidí využívajících Internet je bezproblémová komunikace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70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Nejznámější </a:t>
            </a:r>
            <a:r>
              <a:rPr lang="cs-C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službou 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poskytovanou v rámci Internetu je </a:t>
            </a:r>
            <a:r>
              <a:rPr lang="cs-C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WWW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. (kombinace textu,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grafiky a multimédií 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propojených hypertextovými odkazy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e-mail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(elektronická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pošta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avšak nalezneme v něm i desítky dalších.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/>
              <a:t>Internet jsou volně propojené </a:t>
            </a:r>
            <a:r>
              <a:rPr lang="cs-CZ" sz="3200" dirty="0">
                <a:solidFill>
                  <a:srgbClr val="FF0000"/>
                </a:solidFill>
              </a:rPr>
              <a:t>počítačové </a:t>
            </a:r>
            <a:r>
              <a:rPr lang="cs-CZ" sz="3200" dirty="0" smtClean="0">
                <a:solidFill>
                  <a:srgbClr val="FF0000"/>
                </a:solidFill>
              </a:rPr>
              <a:t>sítě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696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Internetový vyhledávač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Nejznámějšími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službami</a:t>
            </a:r>
            <a:r>
              <a:rPr lang="cs-CZ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které pracují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 odkazy </a:t>
            </a:r>
            <a:r>
              <a:rPr lang="cs-CZ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jsou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cs-CZ" sz="3600" dirty="0"/>
          </a:p>
          <a:p>
            <a:pPr>
              <a:buFont typeface="Wingdings" pitchFamily="2" charset="2"/>
              <a:buChar char="Ø"/>
            </a:pPr>
            <a:r>
              <a:rPr lang="cs-CZ" sz="3600" dirty="0"/>
              <a:t>Internetový vyhledávač – automatizovaný systém pro hledání </a:t>
            </a:r>
            <a:r>
              <a:rPr lang="cs-CZ" sz="3600" dirty="0" smtClean="0"/>
              <a:t>zadaných </a:t>
            </a:r>
            <a:r>
              <a:rPr lang="cs-CZ" sz="3600" dirty="0"/>
              <a:t>slov. Například: </a:t>
            </a:r>
          </a:p>
          <a:p>
            <a:pPr lvl="1"/>
            <a:r>
              <a:rPr lang="cs-CZ" sz="3200" dirty="0">
                <a:solidFill>
                  <a:srgbClr val="FF0000"/>
                </a:solidFill>
              </a:rPr>
              <a:t>Google</a:t>
            </a:r>
          </a:p>
          <a:p>
            <a:pPr lvl="1"/>
            <a:r>
              <a:rPr lang="cs-CZ" sz="3200" dirty="0" smtClean="0">
                <a:solidFill>
                  <a:srgbClr val="FF0000"/>
                </a:solidFill>
              </a:rPr>
              <a:t>Seznam.cz</a:t>
            </a:r>
            <a:endParaRPr lang="cs-CZ" sz="3200" dirty="0">
              <a:solidFill>
                <a:srgbClr val="FF0000"/>
              </a:solidFill>
            </a:endParaRPr>
          </a:p>
          <a:p>
            <a:pPr lvl="1"/>
            <a:r>
              <a:rPr lang="cs-CZ" sz="3200" dirty="0" smtClean="0">
                <a:solidFill>
                  <a:srgbClr val="FF0000"/>
                </a:solidFill>
              </a:rPr>
              <a:t>Centrum.cz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0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Grafické znázornění části </a:t>
            </a:r>
            <a:r>
              <a:rPr lang="cs-CZ" dirty="0" smtClean="0"/>
              <a:t>Internetu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http://</a:t>
            </a:r>
            <a:r>
              <a:rPr lang="cs-CZ" dirty="0" smtClean="0"/>
              <a:t>cs.wikipedia.org/wiki/Soubor:Internet_map_1024.jpg, staženo: 5.10.2012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 descr="Soubor:Internet map 102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" r="676"/>
          <a:stretch>
            <a:fillRect/>
          </a:stretch>
        </p:blipFill>
        <p:spPr bwMode="auto">
          <a:xfrm>
            <a:off x="3276600" y="404813"/>
            <a:ext cx="55626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181698"/>
              </p:ext>
            </p:extLst>
          </p:nvPr>
        </p:nvGraphicFramePr>
        <p:xfrm>
          <a:off x="539552" y="6381328"/>
          <a:ext cx="8229600" cy="350520"/>
        </p:xfrm>
        <a:graphic>
          <a:graphicData uri="http://schemas.openxmlformats.org/drawingml/2006/table">
            <a:tbl>
              <a:tblPr/>
              <a:tblGrid>
                <a:gridCol w="1234440"/>
                <a:gridCol w="6995160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cs-CZ" b="1">
                          <a:effectLst/>
                        </a:rPr>
                        <a:t>Autor</a:t>
                      </a:r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hlinkClick r:id="rId3" tooltip="Barrett Lyon (stránka neexistuje)"/>
                        </a:rPr>
                        <a:t>The</a:t>
                      </a:r>
                      <a:r>
                        <a:rPr lang="cs-CZ" dirty="0">
                          <a:hlinkClick r:id="rId3" tooltip="Barrett Lyon (stránka neexistuje)"/>
                        </a:rPr>
                        <a:t> </a:t>
                      </a:r>
                      <a:r>
                        <a:rPr lang="cs-CZ" dirty="0" err="1">
                          <a:hlinkClick r:id="rId3" tooltip="Barrett Lyon (stránka neexistuje)"/>
                        </a:rPr>
                        <a:t>Opte</a:t>
                      </a:r>
                      <a:r>
                        <a:rPr lang="cs-CZ" dirty="0">
                          <a:hlinkClick r:id="rId3" tooltip="Barrett Lyon (stránka neexistuje)"/>
                        </a:rPr>
                        <a:t> Project</a:t>
                      </a:r>
                      <a:endParaRPr lang="cs-CZ" dirty="0"/>
                    </a:p>
                  </a:txBody>
                  <a:tcPr marL="38100" marR="38100" marT="381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156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r>
              <a:rPr lang="cs-CZ" sz="5400" dirty="0">
                <a:latin typeface="Arial" pitchFamily="34" charset="0"/>
                <a:cs typeface="Arial" pitchFamily="34" charset="0"/>
              </a:rPr>
              <a:t>Sociální sítě</a:t>
            </a:r>
            <a:br>
              <a:rPr lang="cs-CZ" sz="5400" dirty="0">
                <a:latin typeface="Arial" pitchFamily="34" charset="0"/>
                <a:cs typeface="Arial" pitchFamily="34" charset="0"/>
              </a:rPr>
            </a:b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Sociální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sítě se stávají novým komunikačním kanálem. Pomocí sociálních sítí se prostřednictvím Internetu sdružují lidé, kteří by se jinak fyzicky nemohli setkat.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popularitě sociálních sítí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svědčí,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že se do nich připojuje stále více uživatelů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3200" baseline="30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73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latin typeface="Arial" pitchFamily="34" charset="0"/>
                <a:cs typeface="Arial" pitchFamily="34" charset="0"/>
              </a:rPr>
              <a:t>Sociální sítě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Účel sociálních sítí slouží k </a:t>
            </a:r>
            <a:r>
              <a:rPr lang="cs-C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informacím a k zábavě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, jiné pomáhají hledat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práci.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Známé sociální sítě jsou například:</a:t>
            </a:r>
          </a:p>
          <a:p>
            <a:r>
              <a:rPr lang="cs-CZ" sz="3200" dirty="0" err="1">
                <a:latin typeface="Arial" pitchFamily="34" charset="0"/>
                <a:cs typeface="Arial" pitchFamily="34" charset="0"/>
                <a:hlinkClick r:id="rId2" tooltip="Facebook"/>
              </a:rPr>
              <a:t>Facebook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r>
              <a:rPr lang="cs-CZ" sz="3200" dirty="0">
                <a:latin typeface="Arial" pitchFamily="34" charset="0"/>
                <a:cs typeface="Arial" pitchFamily="34" charset="0"/>
                <a:hlinkClick r:id="rId3" tooltip="Google+"/>
              </a:rPr>
              <a:t>Google+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r>
              <a:rPr lang="cs-CZ" sz="3200" dirty="0" err="1">
                <a:latin typeface="Arial" pitchFamily="34" charset="0"/>
                <a:cs typeface="Arial" pitchFamily="34" charset="0"/>
                <a:hlinkClick r:id="rId4" tooltip="Twitter"/>
              </a:rPr>
              <a:t>Twitter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r>
              <a:rPr lang="cs-CZ" sz="3200" dirty="0">
                <a:latin typeface="Arial" pitchFamily="34" charset="0"/>
                <a:cs typeface="Arial" pitchFamily="34" charset="0"/>
                <a:hlinkClick r:id="rId5" tooltip="Lidé.cz"/>
              </a:rPr>
              <a:t>Lidé.cz</a:t>
            </a:r>
            <a:endParaRPr lang="cs-CZ" sz="3200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74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</a:t>
            </a:r>
            <a:endParaRPr lang="cs-CZ" dirty="0" smtClean="0"/>
          </a:p>
          <a:p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Wikipedie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 je mnohojazyčná </a:t>
            </a:r>
            <a:r>
              <a:rPr lang="cs-C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internetová encyklopedie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vytvářená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svými čtenáři. </a:t>
            </a:r>
            <a:r>
              <a:rPr lang="cs-C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Česká Wikipedie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existuje od roku 2002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/>
              <a:t>Nyní </a:t>
            </a:r>
            <a:r>
              <a:rPr lang="cs-CZ" sz="3200" dirty="0"/>
              <a:t>má již </a:t>
            </a:r>
            <a:r>
              <a:rPr lang="cs-CZ" sz="3200" b="1" dirty="0"/>
              <a:t>252 990</a:t>
            </a:r>
            <a:r>
              <a:rPr lang="cs-CZ" sz="3200" dirty="0"/>
              <a:t> článků.</a:t>
            </a:r>
            <a:br>
              <a:rPr lang="cs-CZ" sz="3200" dirty="0"/>
            </a:br>
            <a:endParaRPr lang="cs-CZ" sz="3200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011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5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Připoj se a zjisti  zajímavost o Radosticích.</a:t>
            </a:r>
          </a:p>
          <a:p>
            <a:pPr marL="0" indent="0">
              <a:buNone/>
            </a:pPr>
            <a:r>
              <a:rPr lang="cs-CZ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  <a:hlinkClick r:id="rId2"/>
              </a:rPr>
              <a:t>www.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  <a:hlinkClick r:id="rId2"/>
              </a:rPr>
              <a:t>radostice.cz</a:t>
            </a:r>
            <a:endParaRPr lang="cs-CZ" sz="32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32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2. Otevři stránky školy 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  <a:hlinkClick r:id="rId3"/>
              </a:rPr>
              <a:t>www.zs.radostice.cz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a pročti si Almanach školy. </a:t>
            </a:r>
          </a:p>
          <a:p>
            <a:pPr marL="0" indent="0">
              <a:buNone/>
            </a:pPr>
            <a:endParaRPr lang="cs-CZ" sz="32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3. Vyber si nějakého živočicha a zjisti si několik zajímavosti na téma největší, nejmenší, nejrychlejší atd. </a:t>
            </a:r>
            <a:endParaRPr lang="cs-CZ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1846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69</TotalTime>
  <Words>233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Došky</vt:lpstr>
      <vt:lpstr>INTERNET</vt:lpstr>
      <vt:lpstr>INTERNET</vt:lpstr>
      <vt:lpstr>INTERNET</vt:lpstr>
      <vt:lpstr>Internetový vyhledávač</vt:lpstr>
      <vt:lpstr>Grafické znázornění části Internetu</vt:lpstr>
      <vt:lpstr>Sociální sítě </vt:lpstr>
      <vt:lpstr>Sociální sítě</vt:lpstr>
      <vt:lpstr>Doporučení: </vt:lpstr>
      <vt:lpstr>Úkoly: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Toflová</dc:creator>
  <cp:lastModifiedBy>drabkova drahoslava</cp:lastModifiedBy>
  <cp:revision>17</cp:revision>
  <dcterms:created xsi:type="dcterms:W3CDTF">2013-01-08T16:20:43Z</dcterms:created>
  <dcterms:modified xsi:type="dcterms:W3CDTF">2013-02-07T13:26:20Z</dcterms:modified>
</cp:coreProperties>
</file>