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61" r:id="rId6"/>
    <p:sldId id="262" r:id="rId7"/>
    <p:sldId id="269" r:id="rId8"/>
    <p:sldId id="270" r:id="rId9"/>
    <p:sldId id="271" r:id="rId10"/>
    <p:sldId id="266" r:id="rId11"/>
    <p:sldId id="267" r:id="rId12"/>
    <p:sldId id="268" r:id="rId13"/>
    <p:sldId id="272" r:id="rId14"/>
    <p:sldId id="27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268C1-E38A-4DC5-BDEE-E52B2025843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AF36B-28BA-4FA7-8C02-10FA10C512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29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AF36B-28BA-4FA7-8C02-10FA10C512B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FE48-83EE-4CE9-9CF1-45B2B7E42F0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4B8F11-E859-4E81-976F-B37AB21CF4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FE48-83EE-4CE9-9CF1-45B2B7E42F0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8F11-E859-4E81-976F-B37AB21CF4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FE48-83EE-4CE9-9CF1-45B2B7E42F0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8F11-E859-4E81-976F-B37AB21CF4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FE48-83EE-4CE9-9CF1-45B2B7E42F0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4B8F11-E859-4E81-976F-B37AB21CF4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FE48-83EE-4CE9-9CF1-45B2B7E42F0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8F11-E859-4E81-976F-B37AB21CF4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FE48-83EE-4CE9-9CF1-45B2B7E42F0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8F11-E859-4E81-976F-B37AB21CF4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FE48-83EE-4CE9-9CF1-45B2B7E42F0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4B8F11-E859-4E81-976F-B37AB21CF4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FE48-83EE-4CE9-9CF1-45B2B7E42F0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8F11-E859-4E81-976F-B37AB21CF4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FE48-83EE-4CE9-9CF1-45B2B7E42F0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8F11-E859-4E81-976F-B37AB21CF4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FE48-83EE-4CE9-9CF1-45B2B7E42F0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8F11-E859-4E81-976F-B37AB21CF4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FE48-83EE-4CE9-9CF1-45B2B7E42F0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8F11-E859-4E81-976F-B37AB21CF4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914FE48-83EE-4CE9-9CF1-45B2B7E42F0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4B8F11-E859-4E81-976F-B37AB21CF4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POPIS OBRÁZKU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Vypracovala: Mgr. Hana </a:t>
            </a:r>
            <a:r>
              <a:rPr lang="cs-CZ" smtClean="0"/>
              <a:t>Toflová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cs-CZ" dirty="0" smtClean="0"/>
              <a:t>ne: 20.10.2012</a:t>
            </a:r>
            <a:endParaRPr lang="cs-CZ" dirty="0" smtClean="0"/>
          </a:p>
          <a:p>
            <a:r>
              <a:rPr lang="cs-CZ" dirty="0" smtClean="0"/>
              <a:t>ICT2/1/3/16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Textová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i="1" dirty="0" smtClean="0">
                <a:latin typeface="Arial" pitchFamily="34" charset="0"/>
                <a:cs typeface="Arial" pitchFamily="34" charset="0"/>
              </a:rPr>
              <a:t>Pro vložení textového pole: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Word – příkaz – Vložit - Textové pole.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Kurzor se změní na křížek a tahem nakreslíme pole požadovaných  rozměrů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Do pole můžeme </a:t>
            </a:r>
            <a:r>
              <a:rPr lang="cs-CZ" dirty="0" smtClean="0">
                <a:solidFill>
                  <a:srgbClr val="FF0000"/>
                </a:solidFill>
              </a:rPr>
              <a:t>psát, vkládat </a:t>
            </a:r>
            <a:r>
              <a:rPr lang="cs-CZ" dirty="0" smtClean="0"/>
              <a:t>libovolné objekty, například další textové pole.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úprava textového pole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Kliknutím do pole dojde ke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zvýraznění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to znamená, že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pole je aktivní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 my  můžeme upravovat.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Myší pole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přesouváme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po stránce,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upravujeme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velikost. 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Kliknutím pravým tlačítkem myši na hranici pole a vybereme  -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Formát - textového pole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úprava textového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Barvy a čáry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nastavíme ohraničení pole  - 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styl a tloušťku čáry a barvy.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Velikost,</a:t>
            </a:r>
            <a:r>
              <a:rPr lang="cs-CZ" dirty="0" smtClean="0"/>
              <a:t> slouží k přesnému určení rozměrů pole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 programu Word otevři dokument.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Dokument pojmenuj – „Popis lišky“ </a:t>
            </a:r>
            <a:r>
              <a:rPr lang="cs-C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(zvířátko, které si vybereš)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ulož do svojí složky</a:t>
            </a:r>
            <a:r>
              <a:rPr lang="cs-C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dokumentu vlož vybraný obrázek z Klipartu a uprav. 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 klipartu vlož – automatické tvary šipky a  textová pole.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textových polí – popiš části těla zvířete. </a:t>
            </a:r>
          </a:p>
          <a:p>
            <a:pPr marL="514350" indent="-514350">
              <a:buFont typeface="+mj-lt"/>
              <a:buAutoNum type="arabicParenR"/>
            </a:pPr>
            <a:endParaRPr lang="cs-CZ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Hana\Local Settings\Temporary Internet Files\Content.IE5\LTOYVFOB\MC9004413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052736"/>
            <a:ext cx="4470568" cy="4392000"/>
          </a:xfrm>
          <a:prstGeom prst="rect">
            <a:avLst/>
          </a:prstGeom>
          <a:noFill/>
        </p:spPr>
      </p:pic>
      <p:cxnSp>
        <p:nvCxnSpPr>
          <p:cNvPr id="4" name="Přímá spojovací šipka 3"/>
          <p:cNvCxnSpPr/>
          <p:nvPr/>
        </p:nvCxnSpPr>
        <p:spPr>
          <a:xfrm>
            <a:off x="1691680" y="1268760"/>
            <a:ext cx="187220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67544" y="105273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Ocas</a:t>
            </a:r>
            <a:endParaRPr lang="cs-CZ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dirty="0" smtClean="0">
                <a:latin typeface="Arial" pitchFamily="34" charset="0"/>
                <a:cs typeface="Arial" pitchFamily="34" charset="0"/>
              </a:rPr>
              <a:t>POPIS OBRÁZKU</a:t>
            </a:r>
            <a:endParaRPr lang="cs-CZ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Úkolem dnešní hodiny je popis zvířátka.</a:t>
            </a:r>
          </a:p>
          <a:p>
            <a:pPr>
              <a:buNone/>
            </a:pPr>
            <a:r>
              <a:rPr lang="cs-CZ" sz="1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(vkládání obrázku z klipartu, úprava obrázku, vložit a upravit automatické tvary, </a:t>
            </a:r>
          </a:p>
          <a:p>
            <a:pPr>
              <a:buNone/>
            </a:pPr>
            <a:r>
              <a:rPr lang="cs-CZ" sz="1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vložit  a upravit textové pole, přizpůsobit velikost, typ a barvu písma)</a:t>
            </a:r>
          </a:p>
          <a:p>
            <a:pPr>
              <a:buNone/>
            </a:pPr>
            <a:endParaRPr lang="cs-CZ" sz="19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 školních dokumentů vkládáme logo, grafy, schémata a obrázky.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Tyto grafické prvky můžeme vytvořit přímo v programu Word.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b="1" i="1" dirty="0" smtClean="0">
                <a:latin typeface="Arial" pitchFamily="34" charset="0"/>
                <a:cs typeface="Arial" pitchFamily="34" charset="0"/>
              </a:rPr>
              <a:t>Vkládání obrázku</a:t>
            </a: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86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 Klipartu</a:t>
            </a:r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Po instalaci balíku MS Office se současně nainstaluje i sada obrázků. Každý obrázek se nazývá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klipart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můžeme ho kdykoliv vkládat do dokumentu.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txBody>
          <a:bodyPr>
            <a:normAutofit/>
          </a:bodyPr>
          <a:lstStyle/>
          <a:p>
            <a:r>
              <a:rPr lang="cs-CZ" sz="3200" b="1" i="1" dirty="0" smtClean="0">
                <a:latin typeface="Arial" pitchFamily="34" charset="0"/>
                <a:cs typeface="Arial" pitchFamily="34" charset="0"/>
              </a:rPr>
              <a:t>Postup při vkládání z klipartu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25658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Otevřeme si dokument – Word -pojmenujeme, uložíme.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Nastavíme kurzor na místo, kam bude klipart vložen.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 hlavní nabídce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Wordu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klikneme na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Vložit -   Obrázek -  Klipart.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 otevření Klipart – okno  -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Hledat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napíšeme hledaný obrázek např. </a:t>
            </a:r>
            <a:r>
              <a:rPr lang="cs-CZ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liška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označíme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hledat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otevře se nám nabídka obrázků.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i="1" dirty="0" smtClean="0">
                <a:latin typeface="Arial" pitchFamily="34" charset="0"/>
                <a:cs typeface="Arial" pitchFamily="34" charset="0"/>
              </a:rPr>
              <a:t>Vložení klipartu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04056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Můžeme zvolit 2 postupy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1. Vložení klipartu kopírováním do schránky a vložením ze schránky.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2.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Uchopením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klipartu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levého tlačítka myši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 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přetáhneme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na dokument Wordu.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Levé tlačítko myši je při této operaci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stále stisknuté.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Klipart bude vložen do dokumentu.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Velikost a umístění  klipartu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Velikost a umístění  klipartu nám určitě   nebude vyhovovat.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Můžeme obrázek zvětšovat, zmenšovat,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přesunout na požadované místo.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 obrázky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Klipart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po vložení do dokumentu můžeme pracovat.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 nabídky -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Formát obrázku 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můžeme  přebarvit, měnit jednotlivé barvy vybraného klipartu.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Automatické tvary</a:t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i="1" dirty="0" smtClean="0">
                <a:solidFill>
                  <a:srgbClr val="FF0000"/>
                </a:solidFill>
              </a:rPr>
              <a:t>Automatické tvary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Word umožňuje vložit do dokumentu tvary, čáry, křivky, bubliny, obdélníky atd.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automatické tvary a jsou z panelu nástrojů </a:t>
            </a:r>
            <a:r>
              <a:rPr lang="cs-CZ" dirty="0" smtClean="0">
                <a:solidFill>
                  <a:srgbClr val="FF0000"/>
                </a:solidFill>
              </a:rPr>
              <a:t>Kreslení.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Panely – nástrojů -  Kreslení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Přenášení  automatického  tvaru  do dokumentu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1. 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Klikneme na tlačítko -  </a:t>
            </a:r>
            <a:r>
              <a:rPr lang="cs-CZ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Automatické tvary  -    </a:t>
            </a:r>
            <a:r>
              <a:rPr lang="cs-CZ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panel nástrojů</a:t>
            </a:r>
            <a:r>
              <a:rPr lang="cs-CZ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- Kreslení.</a:t>
            </a:r>
          </a:p>
          <a:p>
            <a:pPr>
              <a:buNone/>
            </a:pPr>
            <a:r>
              <a:rPr lang="cs-CZ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 V seznamu vybereme  - </a:t>
            </a:r>
            <a:r>
              <a:rPr lang="cs-CZ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Základní tvary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cs-CZ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 Otevře se nabídka -  v prvním sloupci uprostřed, - </a:t>
            </a:r>
            <a:r>
              <a:rPr lang="cs-CZ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malý symbol </a:t>
            </a:r>
            <a:r>
              <a:rPr lang="pl-PL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obličeje. </a:t>
            </a:r>
          </a:p>
          <a:p>
            <a:pPr>
              <a:buNone/>
            </a:pPr>
            <a:r>
              <a:rPr lang="cs-CZ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3500" dirty="0" smtClean="0">
                <a:latin typeface="Arial" pitchFamily="34" charset="0"/>
                <a:cs typeface="Arial" pitchFamily="34" charset="0"/>
              </a:rPr>
              <a:t>Klikneme na obličej a 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nabídka zmizí a kurzor myši se změní na kříž.</a:t>
            </a:r>
          </a:p>
          <a:p>
            <a:pPr>
              <a:buNone/>
            </a:pPr>
            <a:r>
              <a:rPr lang="cs-CZ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 Nastavíme se myší na levý horní roh tvaru, a stiskneme a držíme levé tlačítko myši.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Přenášení  automatického  tvaru  do dokumentu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6. Stále táhneme myší směrem k pravému spodnímu rohu vybraného </a:t>
            </a:r>
            <a:r>
              <a:rPr lang="pt-BR" dirty="0" smtClean="0"/>
              <a:t>tvaru.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7. Pokud budeme s velikostí stran spokojeni, pustíme levé tlačítko myši.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Automatický tvar bude vytvořen a  umístěn na plochu dokumentu.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333</TotalTime>
  <Words>595</Words>
  <Application>Microsoft Office PowerPoint</Application>
  <PresentationFormat>Předvádění na obrazovce (4:3)</PresentationFormat>
  <Paragraphs>68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Cesta</vt:lpstr>
      <vt:lpstr>POPIS OBRÁZKU</vt:lpstr>
      <vt:lpstr>POPIS OBRÁZKU</vt:lpstr>
      <vt:lpstr>Vkládání obrázku</vt:lpstr>
      <vt:lpstr>Postup při vkládání z klipartu</vt:lpstr>
      <vt:lpstr>Vložení klipartu</vt:lpstr>
      <vt:lpstr>Velikost a umístění  klipartu</vt:lpstr>
      <vt:lpstr>Automatické tvary </vt:lpstr>
      <vt:lpstr>Přenášení  automatického  tvaru  do dokumentu</vt:lpstr>
      <vt:lpstr>Přenášení  automatického  tvaru  do dokumentu</vt:lpstr>
      <vt:lpstr>Textová pole</vt:lpstr>
      <vt:lpstr>úprava textového pole</vt:lpstr>
      <vt:lpstr>úprava textového pole</vt:lpstr>
      <vt:lpstr>Úkoly:</vt:lpstr>
      <vt:lpstr>Prezentace aplikace PowerPoint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POPIS OBRÁZKU</dc:title>
  <dc:creator>Lukáš Tofl</dc:creator>
  <cp:lastModifiedBy>drabkova drahoslava</cp:lastModifiedBy>
  <cp:revision>42</cp:revision>
  <dcterms:created xsi:type="dcterms:W3CDTF">2013-01-16T13:44:31Z</dcterms:created>
  <dcterms:modified xsi:type="dcterms:W3CDTF">2013-02-07T13:25:35Z</dcterms:modified>
</cp:coreProperties>
</file>