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2DCB6FF-C991-4395-B5E1-D061B5FA9DB8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C02EA24-5B4D-48A2-90B1-90780BAC5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B6FF-C991-4395-B5E1-D061B5FA9DB8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EA24-5B4D-48A2-90B1-90780BAC5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B6FF-C991-4395-B5E1-D061B5FA9DB8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EA24-5B4D-48A2-90B1-90780BAC5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B6FF-C991-4395-B5E1-D061B5FA9DB8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EA24-5B4D-48A2-90B1-90780BAC5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B6FF-C991-4395-B5E1-D061B5FA9DB8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EA24-5B4D-48A2-90B1-90780BAC5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B6FF-C991-4395-B5E1-D061B5FA9DB8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EA24-5B4D-48A2-90B1-90780BAC5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2DCB6FF-C991-4395-B5E1-D061B5FA9DB8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02EA24-5B4D-48A2-90B1-90780BAC5E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2DCB6FF-C991-4395-B5E1-D061B5FA9DB8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C02EA24-5B4D-48A2-90B1-90780BAC5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B6FF-C991-4395-B5E1-D061B5FA9DB8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EA24-5B4D-48A2-90B1-90780BAC5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B6FF-C991-4395-B5E1-D061B5FA9DB8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EA24-5B4D-48A2-90B1-90780BAC5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B6FF-C991-4395-B5E1-D061B5FA9DB8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EA24-5B4D-48A2-90B1-90780BAC5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2DCB6FF-C991-4395-B5E1-D061B5FA9DB8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C02EA24-5B4D-48A2-90B1-90780BAC5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Tabulky v </a:t>
            </a:r>
            <a:r>
              <a:rPr lang="cs-CZ" b="1" dirty="0" smtClean="0"/>
              <a:t>Microsoft Excel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6995120" cy="1752600"/>
          </a:xfrm>
        </p:spPr>
        <p:txBody>
          <a:bodyPr/>
          <a:lstStyle/>
          <a:p>
            <a:r>
              <a:rPr lang="cs-CZ" dirty="0" smtClean="0"/>
              <a:t>Vypracovala: Mgr. Drahoslava Drábková </a:t>
            </a:r>
          </a:p>
          <a:p>
            <a:r>
              <a:rPr lang="cs-CZ" dirty="0" smtClean="0"/>
              <a:t>Dne</a:t>
            </a:r>
            <a:r>
              <a:rPr lang="cs-CZ" smtClean="0"/>
              <a:t>: </a:t>
            </a:r>
            <a:r>
              <a:rPr lang="cs-CZ" smtClean="0"/>
              <a:t>15.11.2012</a:t>
            </a:r>
            <a:endParaRPr lang="cs-CZ" dirty="0" smtClean="0"/>
          </a:p>
          <a:p>
            <a:r>
              <a:rPr lang="cs-CZ" dirty="0" smtClean="0"/>
              <a:t>ICT2/1/3/15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404665"/>
            <a:ext cx="8568952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Postup: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Označíme si buňky vodorovně A1 až G 1 , 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Svisle A6 až G6.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Upravíme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šířku sloupců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- pomalým tahem myší uchopíme linku řádku nebo sloupce, objeví se kříž a upravíme velikost sloupce a řádku podle potřeby.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Na kartě Domů zvolíme písmo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velikost fondu 10,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vybereme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barvu písma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, můžeme zvolit i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barvu pozadí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a zapíšeme předměty.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rgbClr val="FF0000"/>
                </a:solidFill>
              </a:rPr>
              <a:t>Tabulka je skoro hotová 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Ohraničení tabulky </a:t>
            </a:r>
            <a:br>
              <a:rPr lang="cs-CZ" sz="5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cs-CZ" sz="5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Opět se vrátíme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Domů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, vybereme část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Formát, Buňky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a zde označíme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Ohraničení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Objeví se tabulka s nabídkou: vnější ohraničení, vnitřní ohraničení.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Vybereme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ohraničení a tloušťku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ohraničení.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Vnější můžeme udělat v nabídce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TLUSTÉ OHRANIČENÍ OKOLO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, vnitřní </a:t>
            </a:r>
            <a:r>
              <a:rPr lang="cs-CZ" sz="3200" dirty="0" smtClean="0"/>
              <a:t>může být tenčí čára. </a:t>
            </a:r>
          </a:p>
          <a:p>
            <a:pPr>
              <a:buFont typeface="Wingdings" pitchFamily="2" charset="2"/>
              <a:buChar char="Ø"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323528" y="980726"/>
          <a:ext cx="8568953" cy="3015011"/>
        </p:xfrm>
        <a:graphic>
          <a:graphicData uri="http://schemas.openxmlformats.org/drawingml/2006/table">
            <a:tbl>
              <a:tblPr/>
              <a:tblGrid>
                <a:gridCol w="2497895"/>
                <a:gridCol w="1011843"/>
                <a:gridCol w="1011843"/>
                <a:gridCol w="1011843"/>
                <a:gridCol w="1011843"/>
                <a:gridCol w="1011843"/>
                <a:gridCol w="1011843"/>
              </a:tblGrid>
              <a:tr h="836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30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Pondělí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M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HV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Úterý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M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Středa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M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Čtvrtek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M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Pátek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M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HOTOVO</a:t>
            </a:r>
            <a:br>
              <a:rPr lang="cs-CZ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cs-CZ" sz="5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S tabulkou si teď můžeme trochu pohrát, popřípadě k rozvrhu hodin vložit i obrázek.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Ale pozor! Excel umí daleko více, může za nás i počítat.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Ale to až příště !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Ale pozor!</a:t>
            </a:r>
            <a:endParaRPr lang="cs-CZ" sz="5400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Excel umí daleko více, může za nás i počítat.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Ale to až příště !</a:t>
            </a:r>
          </a:p>
          <a:p>
            <a:pPr>
              <a:buNone/>
            </a:pPr>
            <a:endParaRPr lang="cs-CZ" sz="3200" dirty="0"/>
          </a:p>
        </p:txBody>
      </p:sp>
      <p:pic>
        <p:nvPicPr>
          <p:cNvPr id="30722" name="Picture 2" descr="C:\Documents and Settings\Hana\Local Settings\Temporary Internet Files\Content.IE5\OGFC1ZVG\MC900281211[1]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564904"/>
            <a:ext cx="3347808" cy="37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Autofit/>
          </a:bodyPr>
          <a:lstStyle/>
          <a:p>
            <a:r>
              <a:rPr lang="cs-CZ" sz="5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5400" b="1" dirty="0" smtClean="0">
                <a:latin typeface="Arial" pitchFamily="34" charset="0"/>
                <a:cs typeface="Arial" pitchFamily="34" charset="0"/>
              </a:rPr>
            </a:br>
            <a:r>
              <a:rPr lang="cs-CZ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Microsoft EXCEL</a:t>
            </a:r>
            <a:endParaRPr lang="cs-CZ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IKONA   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Microsoft Excel </a:t>
            </a:r>
            <a:endParaRPr lang="cs-CZ" sz="32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Spuštění:</a:t>
            </a:r>
            <a:endParaRPr lang="cs-CZ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Zapni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počítač.</a:t>
            </a:r>
            <a:endParaRPr lang="cs-CZ" sz="32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2. Vyber ikonu </a:t>
            </a:r>
            <a:r>
              <a:rPr lang="cs-C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ŽÁK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 a přihlas se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heslem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pro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žáky.</a:t>
            </a:r>
            <a:endParaRPr lang="cs-CZ" sz="32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3. Klikni na tlačítko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vyber v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 nabídce 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PROGRAMY.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Microsoft EXCEL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4. Spusť ikonu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Microsoft EXCEL.</a:t>
            </a:r>
          </a:p>
          <a:p>
            <a:pPr algn="just"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5. Na ploše se ti objeví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prázdný sešit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Je to tabulka,kterou tvoří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řádky a sloupce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Horní okraj je označen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písmeny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a boční okraj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čísly.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Sešit má obvykle tři listy . Pracujeme na prvním listě.</a:t>
            </a:r>
          </a:p>
          <a:p>
            <a:pPr algn="just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Uložení </a:t>
            </a:r>
            <a:br>
              <a:rPr lang="cs-CZ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cs-CZ" sz="4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  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Svou práci, byť ještě není hotová, si uložíme . Prakticky ukládáme prázdný , otevřený list sešitu. 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Postup </a:t>
            </a:r>
            <a:br>
              <a:rPr lang="cs-CZ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Soubor </a:t>
            </a:r>
          </a:p>
          <a:p>
            <a:pPr marL="62407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Uložit jako </a:t>
            </a:r>
          </a:p>
          <a:p>
            <a:pPr marL="62407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Pojmenování dokumentu </a:t>
            </a:r>
          </a:p>
          <a:p>
            <a:pPr marL="62407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Určení místa uložení ( vlastní složka ) </a:t>
            </a:r>
          </a:p>
          <a:p>
            <a:pPr marL="62407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Uložit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Nezbytné poučení </a:t>
            </a:r>
            <a:b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cs-CZ" sz="4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Excel se skládá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 listů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Je to jako prázdný list ve tvém sešitě , který má zvláštní linkování.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Vodorovné a svislé linky nám vytvářejí „domečky“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buňky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Každý čtvereček odpovídá jedné buňce.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Do buněk můžeme zapisovat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čísla, text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, různá data.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Buňky</a:t>
            </a:r>
            <a:endParaRPr lang="cs-CZ" sz="4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První buňka se tedy jmenuje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A1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, její adresa je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A1.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Buňka ve čtvrtém sloupci a čtvrtém řádku má adresu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D4. </a:t>
            </a:r>
          </a:p>
          <a:p>
            <a:pPr>
              <a:buNone/>
            </a:pPr>
            <a:endParaRPr lang="cs-CZ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Vytvoříme si tabulku pro náš rozvrh hodin.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V sešitě se pohybujeme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MYŠÍ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, kurzor má tvar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kříže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C:\Documents and Settings\Hana\Local Settings\Temporary Internet Files\Content.IE5\LTOYVFOB\MC900297597[1]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780928"/>
            <a:ext cx="4440725" cy="306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Rozvrh hodin</a:t>
            </a: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Máme pět školních dní a nejvíce šest hodin denně. </a:t>
            </a:r>
          </a:p>
          <a:p>
            <a:pPr marL="62407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Budeme tedy potřebovat šest řádků a sedm sloupců. </a:t>
            </a:r>
          </a:p>
          <a:p>
            <a:pPr marL="62407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Otevřeme si EXCEL, první list. </a:t>
            </a:r>
          </a:p>
          <a:p>
            <a:pPr marL="62407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Uložíme si práci. </a:t>
            </a:r>
          </a:p>
          <a:p>
            <a:pPr marL="62407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Název „ Rozvrh hodin“.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83</TotalTime>
  <Words>419</Words>
  <Application>Microsoft Office PowerPoint</Application>
  <PresentationFormat>Předvádění na obrazovce (4:3)</PresentationFormat>
  <Paragraphs>102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Urbanistický</vt:lpstr>
      <vt:lpstr>Tabulky v Microsoft Excel </vt:lpstr>
      <vt:lpstr>  Microsoft EXCEL</vt:lpstr>
      <vt:lpstr>Microsoft EXCEL</vt:lpstr>
      <vt:lpstr>Uložení  </vt:lpstr>
      <vt:lpstr>Postup  </vt:lpstr>
      <vt:lpstr>Nezbytné poučení  </vt:lpstr>
      <vt:lpstr>Buňky</vt:lpstr>
      <vt:lpstr>Vytvoříme si tabulku pro náš rozvrh hodin.  </vt:lpstr>
      <vt:lpstr>Rozvrh hodin</vt:lpstr>
      <vt:lpstr>Prezentace aplikace PowerPoint</vt:lpstr>
      <vt:lpstr>Ohraničení tabulky  </vt:lpstr>
      <vt:lpstr>Prezentace aplikace PowerPoint</vt:lpstr>
      <vt:lpstr>HOTOVO </vt:lpstr>
      <vt:lpstr>Ale pozor!</vt:lpstr>
    </vt:vector>
  </TitlesOfParts>
  <Company>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Tabulky v Microsoft Excel </dc:title>
  <dc:creator>Lukáš Tofl</dc:creator>
  <cp:lastModifiedBy>drabkova drahoslava</cp:lastModifiedBy>
  <cp:revision>12</cp:revision>
  <dcterms:created xsi:type="dcterms:W3CDTF">2013-01-17T15:18:37Z</dcterms:created>
  <dcterms:modified xsi:type="dcterms:W3CDTF">2013-02-07T13:24:57Z</dcterms:modified>
</cp:coreProperties>
</file>