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62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1E6B1-510B-4239-ABB4-F903912B829D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B2A74-A114-412B-8A74-F8D17F185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190F10-E0D4-4910-B364-E31490C61DEE}" type="datetimeFigureOut">
              <a:rPr lang="cs-CZ" smtClean="0"/>
              <a:pPr/>
              <a:t>29.1.2013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A0E913-F4AF-4AA7-86DE-7DE4BD111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KALKULAČKA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</a:t>
            </a:r>
            <a:r>
              <a:rPr lang="cs-CZ" dirty="0" smtClean="0"/>
              <a:t>. 15.9.2012</a:t>
            </a:r>
            <a:endParaRPr lang="cs-CZ" dirty="0" smtClean="0"/>
          </a:p>
          <a:p>
            <a:r>
              <a:rPr lang="cs-CZ" dirty="0" smtClean="0"/>
              <a:t>ICT2/1/3/14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Spuštění  a funkce kalkulačky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Naším úkolem je se seznámit s funkcí kalkulačky a její využití v praxi. 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Spočítat složitější příklady na sčítání, odčítání, násobení a dělení.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Příklady překopírujeme do své práce a uložíme do složky.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Autofit/>
          </a:bodyPr>
          <a:lstStyle/>
          <a:p>
            <a:r>
              <a:rPr lang="cs-CZ" sz="3200" dirty="0" smtClean="0"/>
              <a:t>Spuštění  a funkce kalkulačky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2060848"/>
            <a:ext cx="7467600" cy="43410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Klikneme na tlačítko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přejdeme na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programy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Příslušenství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  na položku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Kalkulačka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otevření programu můžeme hned pracovat, protože funkce kalkulačky jsou velmi podobné klasické kalkulačce.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Kopírování a vkládání výsledků kalkulačky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programu Kalkulačka klepněte v nabídce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Úpravy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na příkaz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Kopírovat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cs-CZ" sz="3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aplikaci sady Office klepněte v nabídce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Úpravy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na příkaz </a:t>
            </a:r>
            <a:r>
              <a:rPr lang="cs-CZ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Vložit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ÚKOLY: 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Pomocí kalkulačky v PC počítej příklady na sčítání, odčítání, násobení a dělení.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Překopíruj výsledky z kalkulačky.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Ulož práci do svojí složky.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Příklady si překopíruj do Wordu.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Sčítání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4567891230 +321123456789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159258369+15948975632147 =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9999999999+7777777777+12365478 =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ÚKOLY: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Odčítání: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987456-654789-123654-456987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36789-159874-48796512-1456987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369852741-147852369-258974613 =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ÚKOLY: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NÁSOBENÍ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3697159 . 123654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5879 . 321456987 =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258147 . 258963147 . 2587 =</a:t>
            </a:r>
          </a:p>
          <a:p>
            <a:pPr>
              <a:buFont typeface="Wingdings" pitchFamily="2" charset="2"/>
              <a:buChar char="Ø"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ÚKOLY: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DĚLENÍ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8759 : 369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369874512369 : 126987 =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1025463987 : 6987456 =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209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KALKULAČKA</vt:lpstr>
      <vt:lpstr>Spuštění  a funkce kalkulačky</vt:lpstr>
      <vt:lpstr>Spuštění  a funkce kalkulačky</vt:lpstr>
      <vt:lpstr>Kopírování a vkládání výsledků kalkulačky</vt:lpstr>
      <vt:lpstr>ÚKOLY: </vt:lpstr>
      <vt:lpstr>ÚKOLY: </vt:lpstr>
      <vt:lpstr>ÚKOLY:</vt:lpstr>
      <vt:lpstr>ÚKOLY:</vt:lpstr>
      <vt:lpstr> ÚKOLY: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KALKULAČKA</dc:title>
  <dc:creator>Lukáš Tofl</dc:creator>
  <cp:lastModifiedBy>Lukáš Tofl</cp:lastModifiedBy>
  <cp:revision>13</cp:revision>
  <dcterms:created xsi:type="dcterms:W3CDTF">2013-01-16T19:24:05Z</dcterms:created>
  <dcterms:modified xsi:type="dcterms:W3CDTF">2013-01-29T19:59:43Z</dcterms:modified>
</cp:coreProperties>
</file>