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773A4D-7A60-446D-BA7F-AA4DBEF237A8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70D8D1-4BB0-4628-94C6-19F4103C7D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10.9.2012</a:t>
            </a:r>
          </a:p>
          <a:p>
            <a:r>
              <a:rPr lang="cs-CZ" smtClean="0"/>
              <a:t>ICT2/1/3/13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WORD - tabulky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rgbClr val="00B050"/>
                </a:solidFill>
                <a:cs typeface="Arial" pitchFamily="34" charset="0"/>
              </a:rPr>
              <a:t>Změna šířky a výšky buněk v tabulce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Tažením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vlevo nebo vpravo změníme 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šířku sloupce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požadovanou velikost šířky sloupce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uvolníme tlačítko myši.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Stejným způsobem postupujeme i při změně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výšky řádku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 tabulce.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řádku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musíme uchopit vodorovnou čáru.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00B050"/>
                </a:solidFill>
              </a:rPr>
              <a:t>Barvy v tabulce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V tabulce lze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měnit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i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barvu pozadí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buněk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každá buňka muže mít jinou barvu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pozadí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Označíme  buňku,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které chceme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změnit  barvu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pozadí.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Na panelu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nástrojů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Tabulky 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ohraničení klikneme na  ikonu kyblík“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 šipku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směrující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dolu.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otevře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nabídkou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barev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k použití.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Vyber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si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barvu 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klepn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na ni.</a:t>
            </a:r>
          </a:p>
          <a:p>
            <a:pPr>
              <a:buNone/>
            </a:pP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rgbClr val="00B050"/>
                </a:solidFill>
              </a:rPr>
              <a:t>Barvy v tabulce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úprava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tabulky a celého dokumentu je pro výsledek práce velmi důležitá. </a:t>
            </a:r>
          </a:p>
          <a:p>
            <a:pPr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Úkoly: 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1. Vytvoř tabulku ve Wordu.</a:t>
            </a:r>
          </a:p>
          <a:p>
            <a:r>
              <a:rPr lang="cs-CZ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2.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z="3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Základní tvorba tabulky – přes nabídku Wordu.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Psaní textu v tabulce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Změna šířky a výšky buněk v tabulce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Barvy v tabulce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52736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solidFill>
                  <a:srgbClr val="00B050"/>
                </a:solidFill>
              </a:rPr>
              <a:t>Základní tvorba tabulky – </a:t>
            </a:r>
            <a:r>
              <a:rPr lang="cs-CZ" b="1" i="1" dirty="0" smtClean="0">
                <a:solidFill>
                  <a:srgbClr val="00B050"/>
                </a:solidFill>
              </a:rPr>
              <a:t>přes </a:t>
            </a:r>
            <a:r>
              <a:rPr lang="cs-CZ" b="1" i="1" dirty="0">
                <a:solidFill>
                  <a:srgbClr val="00B050"/>
                </a:solidFill>
              </a:rPr>
              <a:t>nabídku Wordu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628800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Pokud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přesně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víme, jak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má 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tabulka vypadat,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nejlepší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způsob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je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vytvořit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ji pomocí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hlavní nabídky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Wordu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hlavní nabídce Wordu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klikneme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 položku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Tabulka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otevřené nabídce zvolíme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položku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Vložit.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Zobrazí se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nám další nabídka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, v ní klepnete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 položku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Tabulka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3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cs-CZ" sz="3200" dirty="0" smtClean="0">
                <a:latin typeface="Arial" pitchFamily="34" charset="0"/>
                <a:cs typeface="Arial" pitchFamily="34" charset="0"/>
              </a:rPr>
              <a:t>5) Word zobrazí okno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Vložit tabulku           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 nabídkou parametru pro vytvoření nové tabulky.</a:t>
            </a:r>
          </a:p>
          <a:p>
            <a:pPr marL="514350" indent="-514350"/>
            <a:r>
              <a:rPr lang="cs-CZ" sz="3200" dirty="0" smtClean="0">
                <a:latin typeface="Arial" pitchFamily="34" charset="0"/>
                <a:cs typeface="Arial" pitchFamily="34" charset="0"/>
              </a:rPr>
              <a:t>6) Nejdůležitějšími prvky je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Počet sloupců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Počet řádku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/>
            <a:r>
              <a:rPr lang="cs-CZ" sz="3200" dirty="0" smtClean="0">
                <a:latin typeface="Arial" pitchFamily="34" charset="0"/>
                <a:cs typeface="Arial" pitchFamily="34" charset="0"/>
              </a:rPr>
              <a:t>7) Doplníme  požadovaný počet sloupců     a řádku budoucí tabulky.</a:t>
            </a:r>
          </a:p>
          <a:p>
            <a:pPr marL="514350" indent="-514350"/>
            <a:r>
              <a:rPr lang="cs-CZ" sz="3200" dirty="0" smtClean="0">
                <a:latin typeface="Arial" pitchFamily="34" charset="0"/>
                <a:cs typeface="Arial" pitchFamily="34" charset="0"/>
              </a:rPr>
              <a:t>8) Už můžeš  kliknout  na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OK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tabulka bude vytvořena.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04664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Arial" pitchFamily="34" charset="0"/>
                <a:cs typeface="Arial" pitchFamily="34" charset="0"/>
              </a:rPr>
              <a:t>Okno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Vložit tabulku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obsahuje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i další prvky, které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základní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vytvoření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tabulky nejsou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nutné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Jedná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se o prvky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Pevná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šířka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sloupce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tato volba je nastavena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při vytváření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tabulek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celou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šířku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stránky a jednotlivé sloupce budou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velikostně rovnoměrně rozděleny.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Přizpůsobit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obsahu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tabulka bude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vytvořená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 požadovaným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počtem řádku        a sloupců,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ale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šířka sloupců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bude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nejmenší -sloupce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budou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úzké.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Šířka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každého sloupce se bude zvětšovat  při psaní do sloupců.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Přizpůsobit oknu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volba určená především pro tabulky a dokumenty, u kterých se předpokládá převod do HTML formátu, resp. internetové stránky.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B050"/>
                </a:solidFill>
              </a:rPr>
              <a:t>Psaní textu </a:t>
            </a:r>
            <a:r>
              <a:rPr lang="cs-CZ" b="1" i="1" dirty="0">
                <a:solidFill>
                  <a:srgbClr val="00B050"/>
                </a:solidFill>
              </a:rPr>
              <a:t>v tabulce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Po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políčkách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v tabulce se pohybujeme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kurzorovými šipkami na klávesnici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, nebo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myší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kliknutím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do požadované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buňky.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Každá buňka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se chová jako samostatný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prostor pro text.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každé buňce tabulky můžeme nastavit -  jinou velikost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písma, jiné zarovnání, odlišné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stínování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a každá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buňka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muže mít dokonce i jinou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tloušťku a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styl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čáry.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48680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Při všech úpravách je postup stejný jako při práci s textem.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Jednotlivé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buňky v tabulce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mohou být označovány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 bloku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 data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kopírována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nebo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přesouvána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rgbClr val="00B050"/>
                </a:solidFill>
                <a:cs typeface="Arial" pitchFamily="34" charset="0"/>
              </a:rPr>
              <a:t>Změna šířky </a:t>
            </a:r>
            <a:r>
              <a:rPr lang="cs-CZ" b="1" i="1" dirty="0">
                <a:solidFill>
                  <a:srgbClr val="00B050"/>
                </a:solidFill>
                <a:cs typeface="Arial" pitchFamily="34" charset="0"/>
              </a:rPr>
              <a:t>a výšky </a:t>
            </a:r>
            <a:r>
              <a:rPr lang="cs-CZ" b="1" i="1" dirty="0" smtClean="0">
                <a:solidFill>
                  <a:srgbClr val="00B050"/>
                </a:solidFill>
                <a:cs typeface="Arial" pitchFamily="34" charset="0"/>
              </a:rPr>
              <a:t>buněk </a:t>
            </a:r>
            <a:r>
              <a:rPr lang="cs-CZ" b="1" i="1" dirty="0">
                <a:solidFill>
                  <a:srgbClr val="00B050"/>
                </a:solidFill>
                <a:cs typeface="Arial" pitchFamily="34" charset="0"/>
              </a:rPr>
              <a:t>v tabulce</a:t>
            </a:r>
            <a:endParaRPr lang="cs-CZ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5892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Pokud 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šířka buněk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nevyhovuje  našim představám, je nutné se  naučit s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tabulkou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pracovat, upravovat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ji,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měnit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její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vzhled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Každý sloupec lze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zužit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nebo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rozšířit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pouhým tahem myši.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Nastavíme 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myš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 hranici dvou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buněk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na svislou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čáru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V okamžiku, kdy se kurzor myši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změní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 „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oboustrannou šipku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“,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stiskneme 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držíme  </a:t>
            </a:r>
            <a:r>
              <a:rPr lang="cs-CZ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levé 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tlačítko myši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539</Words>
  <Application>Microsoft Office PowerPoint</Application>
  <PresentationFormat>Předvádění na obrazovce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WORD - tabulky</vt:lpstr>
      <vt:lpstr>Obsah prezentace:</vt:lpstr>
      <vt:lpstr>Základní tvorba tabulky – přes nabídku Wordu</vt:lpstr>
      <vt:lpstr>Snímek 4</vt:lpstr>
      <vt:lpstr>Snímek 5</vt:lpstr>
      <vt:lpstr>Snímek 6</vt:lpstr>
      <vt:lpstr>Psaní textu v tabulce</vt:lpstr>
      <vt:lpstr>Snímek 8</vt:lpstr>
      <vt:lpstr>Změna šířky a výšky buněk v tabulce</vt:lpstr>
      <vt:lpstr>Změna šířky a výšky buněk v tabulce</vt:lpstr>
      <vt:lpstr>Barvy v tabulce</vt:lpstr>
      <vt:lpstr>Barvy v tabulce</vt:lpstr>
      <vt:lpstr>Úkoly: 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- tabulky</dc:title>
  <dc:creator>Lukáš Tofl</dc:creator>
  <cp:lastModifiedBy>Lukáš Tofl</cp:lastModifiedBy>
  <cp:revision>15</cp:revision>
  <dcterms:created xsi:type="dcterms:W3CDTF">2013-01-13T18:46:05Z</dcterms:created>
  <dcterms:modified xsi:type="dcterms:W3CDTF">2013-01-24T18:51:22Z</dcterms:modified>
</cp:coreProperties>
</file>