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1EA036D-C98E-4C8C-B3AB-9CF36C84A89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2182E5E-F8AE-4E61-9D05-E8B45E277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WORD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dirty="0" smtClean="0"/>
              <a:t>Dne</a:t>
            </a:r>
            <a:r>
              <a:rPr lang="cs-CZ" smtClean="0"/>
              <a:t>: </a:t>
            </a:r>
            <a:r>
              <a:rPr lang="cs-CZ" smtClean="0"/>
              <a:t>5.10.2012</a:t>
            </a:r>
            <a:endParaRPr lang="cs-CZ" dirty="0" smtClean="0"/>
          </a:p>
          <a:p>
            <a:r>
              <a:rPr lang="cs-CZ" dirty="0" smtClean="0"/>
              <a:t>ICT2/1/3/12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Zarovnání textu (odstavce)</a:t>
            </a:r>
            <a:br>
              <a:rPr lang="cs-CZ" b="1" i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20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b="1" i="1" dirty="0" smtClean="0"/>
          </a:p>
          <a:p>
            <a:pPr>
              <a:buFont typeface="Wingdings" pitchFamily="2" charset="2"/>
              <a:buChar char="Ø"/>
            </a:pPr>
            <a:r>
              <a:rPr lang="cs-CZ" sz="3800" dirty="0" smtClean="0">
                <a:latin typeface="Arial" pitchFamily="34" charset="0"/>
                <a:cs typeface="Arial" pitchFamily="34" charset="0"/>
              </a:rPr>
              <a:t>Každý odstavec můžeme zarovnat vzhledem k okrajům stránky. 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>
                <a:latin typeface="Arial" pitchFamily="34" charset="0"/>
                <a:cs typeface="Arial" pitchFamily="34" charset="0"/>
              </a:rPr>
              <a:t>Existuje zarovnání </a:t>
            </a:r>
            <a:r>
              <a:rPr lang="cs-CZ" sz="3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na střed </a:t>
            </a:r>
            <a:r>
              <a:rPr lang="cs-CZ" sz="3800" dirty="0" smtClean="0">
                <a:latin typeface="Arial" pitchFamily="34" charset="0"/>
                <a:cs typeface="Arial" pitchFamily="34" charset="0"/>
              </a:rPr>
              <a:t>stránky, </a:t>
            </a:r>
          </a:p>
          <a:p>
            <a:pPr>
              <a:buNone/>
            </a:pPr>
            <a:r>
              <a:rPr lang="cs-CZ" sz="3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3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 pravému a levému okraji a zarovnání oboustranné. 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>
                <a:latin typeface="Arial" pitchFamily="34" charset="0"/>
                <a:cs typeface="Arial" pitchFamily="34" charset="0"/>
              </a:rPr>
              <a:t>Zarovnáváme odstavec, nemusíme</a:t>
            </a:r>
          </a:p>
          <a:p>
            <a:pPr>
              <a:buNone/>
            </a:pPr>
            <a:r>
              <a:rPr lang="cs-CZ" sz="3800" dirty="0" smtClean="0">
                <a:latin typeface="Arial" pitchFamily="34" charset="0"/>
                <a:cs typeface="Arial" pitchFamily="34" charset="0"/>
              </a:rPr>
              <a:t>   označit  do bloku, stačí mít  kurzor uvnitř odstavce a stisknout správné tlačítko. 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>
                <a:latin typeface="Arial" pitchFamily="34" charset="0"/>
                <a:cs typeface="Arial" pitchFamily="34" charset="0"/>
              </a:rPr>
              <a:t>Čtyři tlačítka pro zarovnání odstavce jsou na panelu nástrojů </a:t>
            </a:r>
            <a:r>
              <a:rPr lang="cs-CZ" sz="3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Formát.</a:t>
            </a:r>
            <a:endParaRPr lang="cs-CZ" sz="3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92500" lnSpcReduction="10000"/>
          </a:bodyPr>
          <a:lstStyle/>
          <a:p>
            <a:pPr marL="57835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Opište si z čítanky kratší báseň – 2 sloky.</a:t>
            </a:r>
          </a:p>
          <a:p>
            <a:pPr marL="57835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První sloku budete napsat typem písma 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Times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New Roman, velikost14, řez písma -   kurzivou.</a:t>
            </a:r>
          </a:p>
          <a:p>
            <a:pPr marL="57835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Nadpis - </a:t>
            </a:r>
            <a:r>
              <a:rPr lang="cs-CZ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řez písma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tučně a barevně.</a:t>
            </a:r>
          </a:p>
          <a:p>
            <a:pPr marL="57835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Druhá sloka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typ písma 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, velikost 12, řez tučně podtržená. </a:t>
            </a:r>
          </a:p>
          <a:p>
            <a:pPr marL="57835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Básničku zarovnejte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na střed.</a:t>
            </a:r>
          </a:p>
          <a:p>
            <a:pPr marL="578358" indent="-514350">
              <a:buFont typeface="+mj-lt"/>
              <a:buAutoNum type="arabicParenR"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Vložte obrázek z Klipartu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vhodný k básničce.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Microsoft Word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Microsoft Word</a:t>
            </a:r>
          </a:p>
          <a:p>
            <a:pPr algn="just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textový procesor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od firmy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Microsoft,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který je součástí kancelářského balíku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Microsoft Office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1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Dnešní verze tohoto programu umí už mnohem více než jen zpracovávat text.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Umí do dokumentů vkládat: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obrázky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tabulky a grafy</a:t>
            </a:r>
          </a:p>
          <a:p>
            <a:endParaRPr lang="cs-CZ" sz="32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pomocí panelu nástrojů</a:t>
            </a:r>
          </a:p>
          <a:p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Kreslení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Můžeme vytvářet jednoduché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grafické tvary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umožňují automatizovat práci.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81369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označení formátu souborů s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příponou </a:t>
            </a:r>
            <a:r>
              <a:rPr lang="cs-CZ" sz="32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cs-CZ" sz="3200" i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doc</a:t>
            </a:r>
            <a:endParaRPr lang="cs-CZ" sz="32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endParaRPr lang="cs-CZ" sz="32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Microsoft Office 2013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jsou nejnovější verzí balíku aplikací pro práci s dokumenty od společnosti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Microsoft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jehož verze byla představena 16. července 2012.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Office 2013 jsou určeny pro operační systém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Windows 8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pro který jsou v mnoha ohledech přizpůsobeny. 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Psaní textu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 spuštění Wordu je k dispozici prázdný papír  s názvem Dokument, do kterého  můžeme začít psát.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Existuje důležitý prvek a to je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kurzor.</a:t>
            </a:r>
          </a:p>
          <a:p>
            <a:pPr>
              <a:buFont typeface="Wingdings" pitchFamily="2" charset="2"/>
              <a:buChar char="Ø"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Je to malá blikající čárka na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řádku v ploše papíru.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Kurzor bliká a neustále ukazuje, kde v textu se právě nacházíme.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Psaní textu</a:t>
            </a:r>
            <a:br>
              <a:rPr lang="cs-CZ" b="1" i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Začneme vkládání textu –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psaní.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Při psaní nám program, řádek sám ukončí  na vhodném místě.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Mazání textu provádíme  klávesou 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Backspace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- klávesa nad Enterem – maže text vlevo od kurzoru nebo klávesou 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Delete</a:t>
            </a:r>
            <a:r>
              <a:rPr lang="cs-CZ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– maže text vpravo od kurzoru.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4583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Formát znaku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Písmo, které chceme použít, nastavíme  na panelu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Formát.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Požadovaný název písma, velikost písma a pomocí následujících třech tlačítek zvolíme, zda má být písmo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tučné, psané kurzívou, podtržené.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Velikost volíme na stránce formátu A4 je optimální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velikost 10 až 12.</a:t>
            </a:r>
            <a:endParaRPr lang="cs-CZ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z="4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Barvy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n-NO" sz="3200" dirty="0" smtClean="0">
                <a:latin typeface="Arial" pitchFamily="34" charset="0"/>
                <a:cs typeface="Arial" pitchFamily="34" charset="0"/>
              </a:rPr>
              <a:t>V okn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ě</a:t>
            </a:r>
            <a:r>
              <a:rPr lang="nn-NO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n-NO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Barvy</a:t>
            </a:r>
            <a:r>
              <a:rPr lang="nn-NO" sz="3200" dirty="0" smtClean="0">
                <a:latin typeface="Arial" pitchFamily="34" charset="0"/>
                <a:cs typeface="Arial" pitchFamily="34" charset="0"/>
              </a:rPr>
              <a:t> lze nastavit barvu písma.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 záložce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Textové efekty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nastavujeme textové animace. 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Arial" pitchFamily="34" charset="0"/>
                <a:cs typeface="Arial" pitchFamily="34" charset="0"/>
              </a:rPr>
              <a:t>Změna písma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Před změnou typu písma je nutné označit do bloku text,  který budeme měnit.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Základním a nejpoužívanějšími typy písem jsou 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Times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New Roman a 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cs-CZ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3200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120</TotalTime>
  <Words>437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Talent</vt:lpstr>
      <vt:lpstr>WORD</vt:lpstr>
      <vt:lpstr>Microsoft Word </vt:lpstr>
      <vt:lpstr>Prezentace aplikace PowerPoint</vt:lpstr>
      <vt:lpstr>Prezentace aplikace PowerPoint</vt:lpstr>
      <vt:lpstr>Psaní textu</vt:lpstr>
      <vt:lpstr>Psaní textu </vt:lpstr>
      <vt:lpstr>Formát znaku </vt:lpstr>
      <vt:lpstr>Barvy</vt:lpstr>
      <vt:lpstr>Změna písma</vt:lpstr>
      <vt:lpstr>Zarovnání textu (odstavce) </vt:lpstr>
      <vt:lpstr>ÚKOLY: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Lukáš Tofl</dc:creator>
  <cp:lastModifiedBy>drabkova drahoslava</cp:lastModifiedBy>
  <cp:revision>20</cp:revision>
  <dcterms:created xsi:type="dcterms:W3CDTF">2013-01-13T18:14:40Z</dcterms:created>
  <dcterms:modified xsi:type="dcterms:W3CDTF">2013-02-07T13:24:08Z</dcterms:modified>
</cp:coreProperties>
</file>