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59E4941-A4C0-4AB3-BDC1-7F58C13861D7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5C3958-2BAC-47B3-BB76-F45E8291528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latin typeface="Arial" pitchFamily="34" charset="0"/>
                <a:cs typeface="Arial" pitchFamily="34" charset="0"/>
              </a:rPr>
              <a:t>Malování </a:t>
            </a:r>
            <a:endParaRPr lang="cs-CZ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Vypracovala: Mgr. Hana 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</a:t>
            </a:r>
            <a:r>
              <a:rPr lang="cs-CZ" dirty="0" smtClean="0"/>
              <a:t>1.10.2012</a:t>
            </a:r>
            <a:endParaRPr lang="cs-CZ" dirty="0" smtClean="0"/>
          </a:p>
          <a:p>
            <a:r>
              <a:rPr lang="cs-CZ" dirty="0" smtClean="0"/>
              <a:t>ICT2/1/3/10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spuštění programu malování</a:t>
            </a:r>
            <a:br>
              <a:rPr lang="cs-CZ" sz="4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sz="4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Spustíme  program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– 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příslušenství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malování.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Program malování je jednoduchý, hned určitě budete malovat, mnoho funkcí ovládáme z interaktivní tabule. 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Seznámíme se s nabídkou a panelem nástrojů.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Malování – panel nástrojů</a:t>
            </a:r>
            <a:endParaRPr lang="cs-CZ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Panel  nástrojů –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najdeme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vlevo od kreslicí plochy.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Zastavením myší nad ikonou se zobrazí název.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Nástroj označíme.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tužku, gumu, plechovku …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1584176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Barvy</a:t>
            </a:r>
            <a:r>
              <a:rPr lang="cs-CZ" sz="4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sz="48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 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Na liště vlevo otevřeme  - 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nástroje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barvy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Vybereme potřebnou barvu.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Vybarvení plochy použijeme 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plechovku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Pokud se nám obrázek nepovedl, můžeme použít šipku – 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krok zpět.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Program Malování nám </a:t>
            </a:r>
            <a:r>
              <a:rPr lang="cs-CZ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umožňuje </a:t>
            </a:r>
            <a:r>
              <a:rPr lang="cs-CZ" sz="32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tři kroky zpět.</a:t>
            </a:r>
            <a:endParaRPr lang="cs-CZ" sz="3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ÚKOLY: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Nakresli domeček, plot, květinky, sluníčko, mráčky.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0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využijeme kreslení, k vybarvení plechovku a sprej).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Nakresli libovolný obrázek: skládejte přes sebe čtverce nebo obdélníky a potom je vybarvěte. </a:t>
            </a:r>
          </a:p>
          <a:p>
            <a:pPr>
              <a:buNone/>
            </a:pPr>
            <a:r>
              <a:rPr lang="cs-CZ" sz="3200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0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(z nástrojů vybereme obdélníky, elipsy, plechovku.)</a:t>
            </a:r>
          </a:p>
          <a:p>
            <a:pPr>
              <a:buNone/>
            </a:pPr>
            <a:endParaRPr lang="cs-CZ" i="1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úkoly: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Nakreslete čelní stranu vašeho domu se všemi okny i dveře. Vybarvěte ji barvami podle skutečnosti. 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r>
              <a:rPr lang="cs-CZ" sz="20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(využijeme kreslení rovných čar, k vybarvení plechovku, sprej)</a:t>
            </a:r>
            <a:endParaRPr lang="cs-CZ" sz="20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Obrázky ukládej do své složky.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 Svoji práci si ohodnoť v programu Malování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např. kytička, blesky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62</TotalTime>
  <Words>114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Malování </vt:lpstr>
      <vt:lpstr>spuštění programu malování </vt:lpstr>
      <vt:lpstr>Malování – panel nástrojů</vt:lpstr>
      <vt:lpstr>   Barvy </vt:lpstr>
      <vt:lpstr>ÚKOLY: </vt:lpstr>
      <vt:lpstr>úkoly: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Malování </dc:title>
  <dc:creator>Lukáš Tofl</dc:creator>
  <cp:lastModifiedBy>drabkova drahoslava</cp:lastModifiedBy>
  <cp:revision>12</cp:revision>
  <dcterms:created xsi:type="dcterms:W3CDTF">2013-01-14T17:37:40Z</dcterms:created>
  <dcterms:modified xsi:type="dcterms:W3CDTF">2013-02-07T13:23:27Z</dcterms:modified>
</cp:coreProperties>
</file>