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3-6A93-4660-ABF3-D48890CC4FAF}" type="datetimeFigureOut">
              <a:rPr lang="cs-CZ" smtClean="0"/>
              <a:t>7.2.2013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EC81-5CAC-4DE0-AADF-B44EF5E32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3-6A93-4660-ABF3-D48890CC4FAF}" type="datetimeFigureOut">
              <a:rPr lang="cs-CZ" smtClean="0"/>
              <a:t>7.2.2013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EC81-5CAC-4DE0-AADF-B44EF5E32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3-6A93-4660-ABF3-D48890CC4FAF}" type="datetimeFigureOut">
              <a:rPr lang="cs-CZ" smtClean="0"/>
              <a:t>7.2.2013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EC81-5CAC-4DE0-AADF-B44EF5E32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3-6A93-4660-ABF3-D48890CC4FAF}" type="datetimeFigureOut">
              <a:rPr lang="cs-CZ" smtClean="0"/>
              <a:t>7.2.2013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EC81-5CAC-4DE0-AADF-B44EF5E32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3-6A93-4660-ABF3-D48890CC4FAF}" type="datetimeFigureOut">
              <a:rPr lang="cs-CZ" smtClean="0"/>
              <a:t>7.2.2013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EC81-5CAC-4DE0-AADF-B44EF5E32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3-6A93-4660-ABF3-D48890CC4FAF}" type="datetimeFigureOut">
              <a:rPr lang="cs-CZ" smtClean="0"/>
              <a:t>7.2.2013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EC81-5CAC-4DE0-AADF-B44EF5E3254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3-6A93-4660-ABF3-D48890CC4FAF}" type="datetimeFigureOut">
              <a:rPr lang="cs-CZ" smtClean="0"/>
              <a:t>7.2.2013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EC81-5CAC-4DE0-AADF-B44EF5E32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3-6A93-4660-ABF3-D48890CC4FAF}" type="datetimeFigureOut">
              <a:rPr lang="cs-CZ" smtClean="0"/>
              <a:t>7.2.2013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EC81-5CAC-4DE0-AADF-B44EF5E32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3-6A93-4660-ABF3-D48890CC4FAF}" type="datetimeFigureOut">
              <a:rPr lang="cs-CZ" smtClean="0"/>
              <a:t>7.2.2013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EC81-5CAC-4DE0-AADF-B44EF5E32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3-6A93-4660-ABF3-D48890CC4FAF}" type="datetimeFigureOut">
              <a:rPr lang="cs-CZ" smtClean="0"/>
              <a:t>7.2.2013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96EC81-5CAC-4DE0-AADF-B44EF5E32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3-6A93-4660-ABF3-D48890CC4FAF}" type="datetimeFigureOut">
              <a:rPr lang="cs-CZ" smtClean="0"/>
              <a:t>7.2.2013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EC81-5CAC-4DE0-AADF-B44EF5E32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5822613-6A93-4660-ABF3-D48890CC4FAF}" type="datetimeFigureOut">
              <a:rPr lang="cs-CZ" smtClean="0"/>
              <a:t>7.2.2013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B96EC81-5CAC-4DE0-AADF-B44EF5E325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Bezpečnost a řád počítačové učebny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7920880" cy="1752600"/>
          </a:xfrm>
        </p:spPr>
        <p:txBody>
          <a:bodyPr/>
          <a:lstStyle/>
          <a:p>
            <a:r>
              <a:rPr lang="cs-CZ" dirty="0" smtClean="0"/>
              <a:t>Vypracovala: </a:t>
            </a:r>
            <a:r>
              <a:rPr lang="cs-CZ" dirty="0" err="1" smtClean="0"/>
              <a:t>Mgr</a:t>
            </a:r>
            <a:r>
              <a:rPr lang="cs-CZ" dirty="0" smtClean="0"/>
              <a:t>: Drahoslava Drábková</a:t>
            </a:r>
          </a:p>
          <a:p>
            <a:r>
              <a:rPr lang="cs-CZ" dirty="0" smtClean="0"/>
              <a:t>Dne: </a:t>
            </a:r>
            <a:r>
              <a:rPr lang="cs-CZ" dirty="0" smtClean="0"/>
              <a:t>20.9. 2012</a:t>
            </a:r>
            <a:endParaRPr lang="cs-CZ" dirty="0" smtClean="0"/>
          </a:p>
          <a:p>
            <a:r>
              <a:rPr lang="cs-CZ" dirty="0" smtClean="0"/>
              <a:t>EU – ICT 2/1/3/10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NEBEZPEČÍ </a:t>
            </a:r>
            <a:br>
              <a:rPr lang="cs-CZ" dirty="0" smtClean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4</a:t>
            </a:r>
            <a:r>
              <a:rPr lang="cs-CZ" dirty="0" smtClean="0"/>
              <a:t>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NESDĚLUJ ADRESY, TELEFONNÍ ČÍSLA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HESLO JE TVÁ OCHRANA, KOMBINACE PÍSMEN A ČÍSEL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POZOR NA FOTOGRAFIE , UMÍSTĚNÍ FOTOGRAFIE NA INTERNETU BEZ SOUHLASU OSOBY Z FOTOGRAFIE JE TRESTNÝ ČIN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DOBŘE ZVAŽ A PROHLÁDNI SI JAKÉ FOTOGRAFIE NA INTERNET DÁVÁŠ.!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 VŠICHNI LIDÉ JSOU HODNÍ, MŮŽEŠ SE DOSTAT DO VELKÉHO NEBEZPEČÍ!!! 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098" name="Picture 2" descr="C:\Documents and Settings\Hana\Local Settings\Temporary Internet Files\Content.IE5\CBHR2ZRF\MC9003463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195" y="332656"/>
            <a:ext cx="1348042" cy="108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NEBEZPEČÍ </a:t>
            </a:r>
            <a:b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8.</a:t>
            </a:r>
            <a:r>
              <a:rPr lang="cs-CZ" dirty="0" smtClean="0"/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NEODPOVÍDEJ NA HRUBÉ, URÁŽLIVÉ A NASILNICKÉ VZAKAZY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9.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POKUD TĚ NĚKDO URÁŽÍ, ZESMĚŠŇUJE ( KYBERNŠIKANA), UKAŽ PODEZŘELOU STRÁNKU RODIČŮM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.I VE ŠKOLE TI RÁDI POMŮŽEME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Documents and Settings\Hana\Local Settings\Temporary Internet Files\Content.IE5\CBHR2ZRF\MC9003463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66" y="692696"/>
            <a:ext cx="1437912" cy="115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NEBEZPEČÍ </a:t>
            </a:r>
            <a:b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11.LINKA DŮVĚRY 549 241 010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Mobil 608 902 410 </a:t>
            </a:r>
          </a:p>
          <a:p>
            <a:pPr>
              <a:buFont typeface="Wingdings" pitchFamily="2" charset="2"/>
              <a:buChar char="Ø"/>
            </a:pPr>
            <a:r>
              <a:rPr lang="cs-CZ" dirty="0" err="1" smtClean="0">
                <a:solidFill>
                  <a:srgbClr val="FF0000"/>
                </a:solidFill>
              </a:rPr>
              <a:t>Skype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modralinka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E-mail help@</a:t>
            </a:r>
            <a:r>
              <a:rPr lang="cs-CZ" dirty="0" err="1" smtClean="0"/>
              <a:t>modralinka.cz</a:t>
            </a:r>
            <a:r>
              <a:rPr lang="cs-CZ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12.</a:t>
            </a:r>
            <a:r>
              <a:rPr lang="cs-CZ" dirty="0" smtClean="0"/>
              <a:t> NESCHÁZEJ SE S OSOBOU, SE KTEROU JSI SE SEZNÁMIL(A) NA NETU 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NEBEZPEČÍ </a:t>
            </a:r>
            <a:b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pic>
        <p:nvPicPr>
          <p:cNvPr id="2050" name="Picture 2" descr="C:\Documents and Settings\Hana\Local Settings\Temporary Internet Files\Content.IE5\OGFC1ZVG\MC900432031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628800"/>
            <a:ext cx="4068000" cy="406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ŘÁD POČÍTAČOVÉ UČEBNY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DO UČEBNY VSTUPUJÍ ŽÁCI POUZE SE SOUHLASEM VYUČUJÍCÍCH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ZKONTROLUJÍ SVÉ MÍSTO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NA POKYN VYUČUJÍCÍHO ZAPÍNAJÍ ŽÁCI PC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SVÍTÍ-LI ZELENÉ SVĚTÝLKO , PŘIHLÁSÍ SE HESLEM A ČEKAJÍ NA ZADÁNÍ PRÁCE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PO SKONČENÍ PRÁCE PO SOBĚ ŽÁCI UKLIDÍ, VYPNOU PC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ŘÁD POČÍTAČOVÉ UČEBNY</a:t>
            </a:r>
            <a:endParaRPr lang="cs-CZ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V UČEBNĚ NESVAČÍME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ČISTÉ RUCE JSOU ZAMOZŘEJMOSTÍ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8.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NIKDY NEOTVÍRÁME CIZÍ SLOŽKU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9.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SVOU PRÁCI UKLÁDÁME POUZE DO VLASTNÍ SLOŽKY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10.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CÍLOVOU ADRESU ZKONTROLUJEME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11.HOUPÁNÍ NA ŽIDLI SE ZAKAZUJE !!!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PRÁCE NA INTERNETU </a:t>
            </a:r>
            <a:b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cs-CZ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OTEVÍRÁME POUZE STRÁNKU ZADANOU UČITELEM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INFORMACE HLEDÁME www.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wikipedie.com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CHRÁNÍME POČÍTAČE PŘED VIRY, PŘÍLOHY E-MAILOVÉ POŠTY OTEVÍRÁME AŽ PO SOUHLASU UČITELE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PRÁCE NA INTERNETU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KOMUNIKAČNÍ PROGRAMY VE ŠKOLE NEPOUŽÍVÁME ( chat, ICQ)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NESTAHUJEME Z INTERNETU ŽÁDNÉ HRY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SPLNĚNÉ ÚKOLY NECHÁVÁME ULOŽENY VE SVÉ SLOŽCE, KLASIFIKACE.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HYGIENA   A   PC </a:t>
            </a:r>
            <a:b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cs-CZ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NAROVNÁME ZÁDA, ABY BYLA RÁDA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SEDÍME ROVNĚ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VZDÁLENOST MONITORU BY MĚLA BÝT V MÍSTĚ, KDE KONČÍ TVOJE NATAŽENÁ , PŘEDPAŽENÁ PAŽE, VYZKOUŠEJ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MYŠ MUSÍ LEŽET PĚKNĚ PŘI RUCE, POHODLNÉ DRŽENÍ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MONITOR NEMÁ RÁD PŘÍMÉ SLUNCE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HYGIENA   A   PC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TVOJE OČI ZATO POTŘEBUJÍ DOSTATEK SVĚTLA, MALÁ LAMPIČKA NESTAČÍ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HLÍDEJ SI ČAS STRÁVENÝ U POČÍTAČE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NEZAPOMÍNEJ SE PROTÁHNOU,   	    PROJÍT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HYGIENA   A   PC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9.                          VSTÁVAT A CVIČIT !!! 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C:\Documents and Settings\Hana\Local Settings\Temporary Internet Files\Content.IE5\IGJ6NH92\MC9004284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132856"/>
            <a:ext cx="1984635" cy="230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NEBEZPEČÍ </a:t>
            </a:r>
            <a:b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cs-CZ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1</a:t>
            </a:r>
            <a:r>
              <a:rPr lang="cs-CZ" dirty="0" smtClean="0"/>
              <a:t>.RODIČE BY MĚLI VĚDĚT O VŠEM, CO NA POČÍTAČI DĚLÁŠ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2</a:t>
            </a:r>
            <a:r>
              <a:rPr lang="cs-CZ" dirty="0" smtClean="0"/>
              <a:t>.JSOU TO KAMARÁDI, KTEŘÍ TĚ NEZRADÍ A UMÍ POMOCI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3</a:t>
            </a:r>
            <a:r>
              <a:rPr lang="cs-CZ" dirty="0" smtClean="0"/>
              <a:t>.CHRAŇ SVÉ SOUKROMÍ A SOUKROMÍ SVÉ RODINY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NA INTERNETU VYSTUPUJ RADĚJI POD PŘEZDÍVKOU, NEDĚLJ SE STARŠÍM 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  <p:pic>
        <p:nvPicPr>
          <p:cNvPr id="3074" name="Picture 2" descr="C:\Documents and Settings\Hana\Local Settings\Temporary Internet Files\Content.IE5\CBHR2ZRF\MC9003463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1" y="332656"/>
            <a:ext cx="1348042" cy="108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29</TotalTime>
  <Words>424</Words>
  <Application>Microsoft Office PowerPoint</Application>
  <PresentationFormat>Předvádění na obrazovce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Úhly</vt:lpstr>
      <vt:lpstr>Bezpečnost a řád počítačové učebny</vt:lpstr>
      <vt:lpstr>ŘÁD POČÍTAČOVÉ UČEBNY  </vt:lpstr>
      <vt:lpstr>ŘÁD POČÍTAČOVÉ UČEBNY</vt:lpstr>
      <vt:lpstr>PRÁCE NA INTERNETU  </vt:lpstr>
      <vt:lpstr>PRÁCE NA INTERNETU</vt:lpstr>
      <vt:lpstr>HYGIENA   A   PC  </vt:lpstr>
      <vt:lpstr>HYGIENA   A   PC</vt:lpstr>
      <vt:lpstr>HYGIENA   A   PC</vt:lpstr>
      <vt:lpstr>NEBEZPEČÍ  </vt:lpstr>
      <vt:lpstr>NEBEZPEČÍ  </vt:lpstr>
      <vt:lpstr>NEBEZPEČÍ  </vt:lpstr>
      <vt:lpstr>NEBEZPEČÍ  </vt:lpstr>
      <vt:lpstr>NEBEZPEČÍ  </vt:lpstr>
    </vt:vector>
  </TitlesOfParts>
  <Company>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Bezpečnost a řád počítačové učebny</dc:title>
  <dc:creator>Lukáš Tofl</dc:creator>
  <cp:lastModifiedBy>drabkova drahoslava</cp:lastModifiedBy>
  <cp:revision>4</cp:revision>
  <dcterms:created xsi:type="dcterms:W3CDTF">2013-01-27T18:49:18Z</dcterms:created>
  <dcterms:modified xsi:type="dcterms:W3CDTF">2013-02-07T13:23:02Z</dcterms:modified>
</cp:coreProperties>
</file>