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6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CD52919-2F9F-4F66-8908-8DF184057402}" type="datetimeFigureOut">
              <a:rPr lang="cs-CZ" smtClean="0"/>
              <a:pPr/>
              <a:t>20.1.2013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1D6166-54E7-4E51-8070-2A3BD233B85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POZVÁNKA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dirty="0" smtClean="0"/>
              <a:t>Dne: 10.6.2012</a:t>
            </a:r>
          </a:p>
          <a:p>
            <a:r>
              <a:rPr lang="cs-CZ" dirty="0" smtClean="0"/>
              <a:t>ICT2/1/3/7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Obsah:</a:t>
            </a:r>
            <a:endParaRPr lang="cs-CZ" sz="66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/>
          <a:lstStyle/>
          <a:p>
            <a:pPr>
              <a:buNone/>
            </a:pPr>
            <a:r>
              <a:rPr lang="cs-CZ" sz="3200" b="1" dirty="0" smtClean="0"/>
              <a:t>Pozvánka na rozloučení se školním</a:t>
            </a:r>
          </a:p>
          <a:p>
            <a:pPr>
              <a:buNone/>
            </a:pPr>
            <a:r>
              <a:rPr lang="cs-CZ" sz="3200" b="1" dirty="0" smtClean="0"/>
              <a:t>rokem a s </a:t>
            </a:r>
            <a:r>
              <a:rPr lang="cs-CZ" sz="3200" b="1" dirty="0" err="1" smtClean="0"/>
              <a:t>páťáky</a:t>
            </a:r>
            <a:r>
              <a:rPr lang="cs-CZ" sz="3200" b="1" dirty="0" smtClean="0"/>
              <a:t>.</a:t>
            </a:r>
          </a:p>
          <a:p>
            <a:pPr>
              <a:buNone/>
            </a:pPr>
            <a:endParaRPr lang="cs-CZ" sz="3200" b="1" dirty="0" smtClean="0"/>
          </a:p>
          <a:p>
            <a:pPr>
              <a:buNone/>
            </a:pPr>
            <a:r>
              <a:rPr lang="cs-CZ" sz="3200" b="1" i="1" dirty="0" smtClean="0">
                <a:solidFill>
                  <a:srgbClr val="00B0F0"/>
                </a:solidFill>
              </a:rPr>
              <a:t>1. </a:t>
            </a:r>
            <a:r>
              <a:rPr lang="cs-CZ" sz="3200" b="1" i="1" dirty="0" smtClean="0">
                <a:cs typeface="Arial" pitchFamily="34" charset="0"/>
              </a:rPr>
              <a:t>Vložení  vlastní  fotografie</a:t>
            </a:r>
          </a:p>
          <a:p>
            <a:pPr>
              <a:buNone/>
            </a:pPr>
            <a:endParaRPr lang="cs-CZ" sz="3200" b="1" i="1" dirty="0" smtClean="0">
              <a:cs typeface="Arial" pitchFamily="34" charset="0"/>
            </a:endParaRPr>
          </a:p>
          <a:p>
            <a:pPr>
              <a:buNone/>
            </a:pPr>
            <a:r>
              <a:rPr lang="cs-CZ" sz="3200" b="1" i="1" dirty="0" smtClean="0">
                <a:solidFill>
                  <a:srgbClr val="00B0F0"/>
                </a:solidFill>
                <a:cs typeface="Arial" pitchFamily="34" charset="0"/>
              </a:rPr>
              <a:t>2. </a:t>
            </a:r>
            <a:r>
              <a:rPr lang="cs-CZ" sz="3200" dirty="0" smtClean="0"/>
              <a:t>Vložení textového pole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Vložení  vlastní  fotografie</a:t>
            </a:r>
            <a:endParaRPr lang="cs-CZ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0000"/>
                </a:solidFill>
                <a:cs typeface="Arial" pitchFamily="34" charset="0"/>
              </a:rPr>
              <a:t>Vkládání obrázku: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cs typeface="Arial" pitchFamily="34" charset="0"/>
              </a:rPr>
              <a:t>Obrázek máme uložený v počítači.  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cs typeface="Arial" pitchFamily="34" charset="0"/>
              </a:rPr>
              <a:t>Neměl by být příliš velký (rozumí se svou velikostí na disku), aby nezabíral velké množství .  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/>
              <a:t>Obrázek musí být ve formátu, který Word umí načíst.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00B0F0"/>
                </a:solidFill>
              </a:rPr>
              <a:t>Vložení  vlastní  fotografie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53285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1.Otevřeme –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Start – Programy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– v nabídce vybereme  -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Microsoft Office Word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otevře se nám dokument, který si uložíme do složky žáci, pod názvem „Pozvánka“.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2.Nastavíme  kurzor na místo, kam chceme  fotografii vložit.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3.V hlavní nabídce Wordu klikneme  na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Vložit.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4.V otevřené nabídce vybereme položku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Obrázek.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00B0F0"/>
                </a:solidFill>
              </a:rPr>
              <a:t>Vložení  vlastní  fotografie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48574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.Otevře 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se další nabídka,v ní klikneme na položku –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Ze souboru.</a:t>
            </a:r>
          </a:p>
          <a:p>
            <a:pPr>
              <a:buNone/>
            </a:pPr>
            <a:r>
              <a:rPr lang="cs-CZ" sz="3200" dirty="0" smtClean="0">
                <a:cs typeface="Arial" pitchFamily="34" charset="0"/>
              </a:rPr>
              <a:t>6</a:t>
            </a:r>
            <a:r>
              <a:rPr lang="cs-CZ" sz="3200" dirty="0" smtClean="0">
                <a:cs typeface="Arial" pitchFamily="34" charset="0"/>
              </a:rPr>
              <a:t>.Word </a:t>
            </a:r>
            <a:r>
              <a:rPr lang="cs-CZ" sz="3200" dirty="0" smtClean="0">
                <a:cs typeface="Arial" pitchFamily="34" charset="0"/>
              </a:rPr>
              <a:t>zobrazí okno </a:t>
            </a:r>
            <a:r>
              <a:rPr lang="cs-CZ" sz="3200" dirty="0" smtClean="0">
                <a:solidFill>
                  <a:srgbClr val="FF0000"/>
                </a:solidFill>
                <a:cs typeface="Arial" pitchFamily="34" charset="0"/>
              </a:rPr>
              <a:t>Vložit obrázek</a:t>
            </a:r>
            <a:r>
              <a:rPr lang="cs-CZ" sz="3200" dirty="0" smtClean="0">
                <a:cs typeface="Arial" pitchFamily="34" charset="0"/>
              </a:rPr>
              <a:t>.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>
                <a:cs typeface="Arial" pitchFamily="34" charset="0"/>
              </a:rPr>
              <a:t>7</a:t>
            </a:r>
            <a:r>
              <a:rPr lang="cs-CZ" sz="3200" dirty="0" smtClean="0">
                <a:cs typeface="Arial" pitchFamily="34" charset="0"/>
              </a:rPr>
              <a:t>. </a:t>
            </a:r>
            <a:r>
              <a:rPr lang="cs-CZ" sz="3200" dirty="0" smtClean="0">
                <a:cs typeface="Arial" pitchFamily="34" charset="0"/>
              </a:rPr>
              <a:t>Je nutné najít </a:t>
            </a:r>
            <a:r>
              <a:rPr lang="pt-BR" sz="3200" dirty="0" smtClean="0">
                <a:cs typeface="Arial" pitchFamily="34" charset="0"/>
              </a:rPr>
              <a:t>soubor s </a:t>
            </a:r>
            <a:r>
              <a:rPr lang="cs-CZ" sz="3200" dirty="0" smtClean="0">
                <a:cs typeface="Arial" pitchFamily="34" charset="0"/>
              </a:rPr>
              <a:t>fotografií</a:t>
            </a:r>
            <a:r>
              <a:rPr lang="pt-BR" sz="3200" dirty="0" smtClean="0"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cs-CZ" sz="3200" dirty="0" smtClean="0">
                <a:cs typeface="Arial" pitchFamily="34" charset="0"/>
              </a:rPr>
              <a:t>8</a:t>
            </a:r>
            <a:r>
              <a:rPr lang="cs-CZ" sz="3200" dirty="0" smtClean="0">
                <a:cs typeface="Arial" pitchFamily="34" charset="0"/>
              </a:rPr>
              <a:t>. </a:t>
            </a:r>
            <a:r>
              <a:rPr lang="cs-CZ" sz="3200" dirty="0" smtClean="0">
                <a:cs typeface="Arial" pitchFamily="34" charset="0"/>
              </a:rPr>
              <a:t>Vybereme kliknutím levým tlačítkem myši  na vlastní  foto.</a:t>
            </a:r>
          </a:p>
          <a:p>
            <a:pPr>
              <a:buNone/>
            </a:pPr>
            <a:r>
              <a:rPr lang="cs-CZ" sz="3200" dirty="0" smtClean="0">
                <a:cs typeface="Arial" pitchFamily="34" charset="0"/>
              </a:rPr>
              <a:t>9</a:t>
            </a:r>
            <a:r>
              <a:rPr lang="cs-CZ" sz="3200" dirty="0" smtClean="0">
                <a:cs typeface="Arial" pitchFamily="34" charset="0"/>
              </a:rPr>
              <a:t>. </a:t>
            </a:r>
            <a:r>
              <a:rPr lang="cs-CZ" sz="3200" dirty="0" smtClean="0">
                <a:cs typeface="Arial" pitchFamily="34" charset="0"/>
              </a:rPr>
              <a:t>Klikneme na tlačítko </a:t>
            </a:r>
            <a:r>
              <a:rPr lang="cs-CZ" sz="3200" dirty="0" smtClean="0">
                <a:solidFill>
                  <a:srgbClr val="FF0000"/>
                </a:solidFill>
                <a:cs typeface="Arial" pitchFamily="34" charset="0"/>
              </a:rPr>
              <a:t>Vložit </a:t>
            </a:r>
            <a:r>
              <a:rPr lang="cs-CZ" sz="3200" dirty="0" smtClean="0">
                <a:cs typeface="Arial" pitchFamily="34" charset="0"/>
              </a:rPr>
              <a:t>a fotografie bude vložena do dokumentu.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Vložení textového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Do naší pozvánky na rozloučení se školním rokem a s </a:t>
            </a:r>
            <a:r>
              <a:rPr lang="cs-CZ" dirty="0" err="1" smtClean="0"/>
              <a:t>páťáky</a:t>
            </a:r>
            <a:r>
              <a:rPr lang="cs-CZ" dirty="0" smtClean="0"/>
              <a:t> je nutné vložit text.</a:t>
            </a:r>
          </a:p>
          <a:p>
            <a:pPr>
              <a:buNone/>
            </a:pPr>
            <a:r>
              <a:rPr lang="cs-CZ" sz="4000" dirty="0" smtClean="0">
                <a:solidFill>
                  <a:srgbClr val="00B0F0"/>
                </a:solidFill>
              </a:rPr>
              <a:t>Jak na to?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 vložení textového pole: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Word – příkaz – Vložit - Textové pole.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označením  se změní  kurzor na křížek a tahem nakreslíme pole požadovaných  rozměrů</a:t>
            </a:r>
            <a:r>
              <a:rPr lang="cs-CZ" dirty="0" smtClean="0"/>
              <a:t>. Do pole můžeme </a:t>
            </a:r>
            <a:r>
              <a:rPr lang="cs-CZ" dirty="0" smtClean="0">
                <a:solidFill>
                  <a:srgbClr val="FF0000"/>
                </a:solidFill>
              </a:rPr>
              <a:t>psát</a:t>
            </a:r>
            <a:r>
              <a:rPr lang="cs-CZ" dirty="0" smtClean="0"/>
              <a:t> náš text. 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00B0F0"/>
                </a:solidFill>
              </a:rPr>
              <a:t>Naším úkolem je vytvořit pozvánku na rozloučení se školním rokem 2011/2012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1. Do programu Word  vložte vlastní fotografii vaší třídy.</a:t>
            </a:r>
          </a:p>
          <a:p>
            <a:pPr>
              <a:buNone/>
            </a:pPr>
            <a:r>
              <a:rPr lang="cs-CZ" dirty="0" smtClean="0"/>
              <a:t>2.Uprav ji, </a:t>
            </a:r>
            <a:r>
              <a:rPr lang="cs-CZ" dirty="0" smtClean="0"/>
              <a:t>aby </a:t>
            </a:r>
            <a:r>
              <a:rPr lang="cs-CZ" dirty="0" smtClean="0"/>
              <a:t>byla ve formátu celého papíru.</a:t>
            </a:r>
          </a:p>
          <a:p>
            <a:pPr>
              <a:buNone/>
            </a:pPr>
            <a:r>
              <a:rPr lang="cs-CZ" dirty="0" smtClean="0"/>
              <a:t>3. Do fotografie vložte – text.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mtClean="0"/>
              <a:t>Pozvánka </a:t>
            </a:r>
            <a:r>
              <a:rPr lang="cs-CZ" smtClean="0"/>
              <a:t>- </a:t>
            </a:r>
            <a:r>
              <a:rPr lang="cs-CZ" smtClean="0"/>
              <a:t>  </a:t>
            </a:r>
            <a:r>
              <a:rPr lang="cs-CZ" dirty="0" smtClean="0"/>
              <a:t>rozloučení se školním rokem.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Kdy a kde se akce uskuteční.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 kolik hodin.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Kdo pozvané zve.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A pokud si mají něco přinést, tak napiš co.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107</TotalTime>
  <Words>326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POZVÁNKA </vt:lpstr>
      <vt:lpstr>Obsah:</vt:lpstr>
      <vt:lpstr>Vložení  vlastní  fotografie</vt:lpstr>
      <vt:lpstr>Vložení  vlastní  fotografie</vt:lpstr>
      <vt:lpstr>Vložení  vlastní  fotografie</vt:lpstr>
      <vt:lpstr>Vložení textového pole</vt:lpstr>
      <vt:lpstr>ÚKOLY</vt:lpstr>
      <vt:lpstr>TEXT: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</dc:title>
  <dc:creator>Lukáš Tofl</dc:creator>
  <cp:lastModifiedBy>Lukáš Tofl</cp:lastModifiedBy>
  <cp:revision>14</cp:revision>
  <dcterms:created xsi:type="dcterms:W3CDTF">2013-01-16T16:13:57Z</dcterms:created>
  <dcterms:modified xsi:type="dcterms:W3CDTF">2013-01-20T16:23:04Z</dcterms:modified>
</cp:coreProperties>
</file>