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6BE049-4D25-4EF4-83A0-2A759C51EE8C}" type="datetimeFigureOut">
              <a:rPr lang="cs-CZ" smtClean="0"/>
              <a:pPr/>
              <a:t>24.1.2013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61167EA-2DB4-41B0-BAA6-629EED0E59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OBLÍBENÁ PÍSEŇ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Hana </a:t>
            </a:r>
            <a:r>
              <a:rPr lang="cs-CZ" dirty="0" err="1" smtClean="0"/>
              <a:t>Toflová</a:t>
            </a:r>
            <a:endParaRPr lang="cs-CZ" dirty="0" smtClean="0"/>
          </a:p>
          <a:p>
            <a:r>
              <a:rPr lang="cs-CZ" dirty="0" smtClean="0"/>
              <a:t>Dne: 20.5.2012</a:t>
            </a:r>
          </a:p>
          <a:p>
            <a:r>
              <a:rPr lang="cs-CZ" dirty="0" smtClean="0"/>
              <a:t>ICT2/1/3/6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50"/>
                </a:solidFill>
              </a:rPr>
              <a:t>Oblíbená píseň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 spuštění Wordu se objeví prázdný dokument </a:t>
            </a:r>
            <a:r>
              <a:rPr lang="cs-CZ" dirty="0">
                <a:latin typeface="Arial" pitchFamily="34" charset="0"/>
                <a:cs typeface="Arial" pitchFamily="34" charset="0"/>
              </a:rPr>
              <a:t>s názvem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Dokument1 a můžeme začít kopírovat a vkládat obrázky.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Dnešním úkolem máme si vybrat oblíbenou písničku, překopírovat ji do dokumentu.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Uložit do své složky.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Upravit písmo, zarovnat do bloku.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252728"/>
          </a:xfrm>
        </p:spPr>
        <p:txBody>
          <a:bodyPr>
            <a:normAutofit/>
          </a:bodyPr>
          <a:lstStyle/>
          <a:p>
            <a:r>
              <a:rPr lang="cs-CZ" i="1" dirty="0" smtClean="0"/>
              <a:t>Bloky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Nejprve si text překopírujeme a potom  budeme upravovat.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 tomu slouží </a:t>
            </a: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bloky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- ohraničení části textu.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 bloku můžeme ohraničit </a:t>
            </a: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jeden znak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jeden odstavec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nebo </a:t>
            </a: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dvacet stránek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Velikost bloku není  omezená.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/>
              <a:t>Bloky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Do bloku označujeme text pomocí myší: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Nastavíme si  kurzor na místo v textu, kde bude blok začínat.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Stiskneme a držíme levé tlačítko myši.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Táhneme myší směrem ke konci bloku.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Jak  budeme mít  označen celý text, uvolníme levé tlačítko myši a blok je hotov.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252728"/>
          </a:xfrm>
        </p:spPr>
        <p:txBody>
          <a:bodyPr>
            <a:noAutofit/>
          </a:bodyPr>
          <a:lstStyle/>
          <a:p>
            <a:r>
              <a:rPr lang="pl-PL" sz="4400" dirty="0" smtClean="0">
                <a:latin typeface="Arial" pitchFamily="34" charset="0"/>
                <a:cs typeface="Arial" pitchFamily="34" charset="0"/>
              </a:rPr>
              <a:t>Ve Wordu existuje několik zjednodušených postupu. </a:t>
            </a:r>
            <a:endParaRPr lang="cs-CZ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Jedno slovo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 na slovo klikneme levým tlačítkem myši.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Dvě a více slov  -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levým tlačítkem myši klikneme na první slovo, které si přejeme označit,držíme tlačítko stisknuté a táhnete směrem k dalšímu slovu vpravo nebo vlevo.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Celý odstavec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-  uprostřed odstavce třikrát klikneme levým tlačítkem myši.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Celý řádek 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nastavíme kurzor myši za levý okraj dokumentu tak, aby se šipka myši zobrazila zrcadlově překlopená a klikneme levým tlačítkem myši.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Blok: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Celý dokument  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označení celého dokumentu do bloku nastavíme myš za levý okraj dokumentu tak,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aby se šipka zrcadlově překlopila.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Potom klikneme třikrát za sebou levým tlačítkem myši.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Vybereme si písničku, překopírujeme  ji do dokumentu.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Uložíme do své složky.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Upravíme písmo, zarovnáme do bloku a upravíme.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Do písničky některá slova musíš nahradit obrázkem Z KLIPARTU. Obrázek si velikostně uprav.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Celý dokument ulož.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SKÁKAL PES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13641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Skákal         </a:t>
            </a:r>
            <a:r>
              <a:rPr lang="cs-CZ" dirty="0" smtClean="0"/>
              <a:t>,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přes     </a:t>
            </a:r>
            <a:r>
              <a:rPr lang="cs-CZ" dirty="0" smtClean="0"/>
              <a:t>        ,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přes zelenou         </a:t>
            </a:r>
            <a:r>
              <a:rPr lang="cs-CZ" dirty="0" smtClean="0"/>
              <a:t>,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šel za ním myslivec péro na         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1027" name="Picture 3" descr="C:\Documents and Settings\Hana\Local Settings\Temporary Internet Files\Content.IE5\EOYWNDEM\MP9004448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772816"/>
            <a:ext cx="795760" cy="1044000"/>
          </a:xfrm>
          <a:prstGeom prst="rect">
            <a:avLst/>
          </a:prstGeom>
          <a:noFill/>
        </p:spPr>
      </p:pic>
      <p:pic>
        <p:nvPicPr>
          <p:cNvPr id="1028" name="Picture 4" descr="C:\Documents and Settings\Hana\Local Settings\Temporary Internet Files\Content.IE5\3C3B86OR\MC90033137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3140968"/>
            <a:ext cx="921449" cy="864000"/>
          </a:xfrm>
          <a:prstGeom prst="rect">
            <a:avLst/>
          </a:prstGeom>
          <a:noFill/>
        </p:spPr>
      </p:pic>
      <p:pic>
        <p:nvPicPr>
          <p:cNvPr id="1029" name="Picture 5" descr="C:\Documents and Settings\Hana\Local Settings\Temporary Internet Files\Content.IE5\3C3B86OR\MP90043853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19872" y="3861048"/>
            <a:ext cx="794360" cy="1188000"/>
          </a:xfrm>
          <a:prstGeom prst="rect">
            <a:avLst/>
          </a:prstGeom>
          <a:noFill/>
        </p:spPr>
      </p:pic>
      <p:pic>
        <p:nvPicPr>
          <p:cNvPr id="1030" name="Picture 6" descr="C:\Documents and Settings\Hana\Local Settings\Temporary Internet Files\Content.IE5\OGFC1ZVG\MP90034154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4941168"/>
            <a:ext cx="796080" cy="111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75</TotalTime>
  <Words>325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Modul</vt:lpstr>
      <vt:lpstr>OBLÍBENÁ PÍSEŇ</vt:lpstr>
      <vt:lpstr>Oblíbená píseň</vt:lpstr>
      <vt:lpstr>Bloky</vt:lpstr>
      <vt:lpstr>Bloky</vt:lpstr>
      <vt:lpstr>Ve Wordu existuje několik zjednodušených postupu. </vt:lpstr>
      <vt:lpstr>Postup:</vt:lpstr>
      <vt:lpstr>Blok:</vt:lpstr>
      <vt:lpstr>ÚKOLY:</vt:lpstr>
      <vt:lpstr>SKÁKAL PES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Lukáš Tofl</dc:creator>
  <cp:lastModifiedBy>Lukáš Tofl</cp:lastModifiedBy>
  <cp:revision>12</cp:revision>
  <dcterms:created xsi:type="dcterms:W3CDTF">2013-01-20T15:04:23Z</dcterms:created>
  <dcterms:modified xsi:type="dcterms:W3CDTF">2013-01-24T13:36:51Z</dcterms:modified>
</cp:coreProperties>
</file>