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346D7F-1C10-412D-BE53-8F4304FB658C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838A2D-EB5C-4E64-8292-8559E4A3D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Plánování   výletu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73577"/>
          </a:xfrm>
        </p:spPr>
        <p:txBody>
          <a:bodyPr/>
          <a:lstStyle/>
          <a:p>
            <a:r>
              <a:rPr lang="cs-CZ" dirty="0" smtClean="0"/>
              <a:t>Vypracovala: Mgr. Hana </a:t>
            </a:r>
            <a:r>
              <a:rPr lang="cs-CZ" dirty="0" err="1" smtClean="0"/>
              <a:t>Toflová</a:t>
            </a:r>
            <a:endParaRPr lang="cs-CZ" dirty="0" smtClean="0"/>
          </a:p>
          <a:p>
            <a:r>
              <a:rPr lang="cs-CZ" dirty="0" smtClean="0"/>
              <a:t>Dne: 10.4.2012</a:t>
            </a:r>
          </a:p>
          <a:p>
            <a:r>
              <a:rPr lang="cs-CZ" smtClean="0"/>
              <a:t>ICT2/1/3/5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 vás pozvu, to nechte na mě.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Úkolem je připravit a naplánovat cestu na výlet, vyhledat zajímavosti, naplánovat trasu, odjezdy i příjezdy autobusů nebo vlaků. 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Zjistit cenu, v případě prohlídky i cenu vstupenky atd. 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Vložit do dokumentu obrázky vybraného místa.  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Kam vás pozvu -  výlet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Vyhledej  si na internetu stránky, kam nás chceš pozvat. </a:t>
            </a:r>
          </a:p>
          <a:p>
            <a:pPr>
              <a:buFont typeface="Wingdings" pitchFamily="2" charset="2"/>
              <a:buChar char="Ø"/>
            </a:pPr>
            <a:r>
              <a:rPr lang="cs-CZ" sz="32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Získej informace o cíli tvého  výletu.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Zvol si </a:t>
            </a:r>
            <a:r>
              <a:rPr lang="cs-CZ" sz="3200" u="sng" dirty="0" smtClean="0"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cs-CZ" sz="3200" u="sng" dirty="0" err="1" smtClean="0">
                <a:latin typeface="Arial" pitchFamily="34" charset="0"/>
                <a:cs typeface="Arial" pitchFamily="34" charset="0"/>
                <a:hlinkClick r:id="rId2"/>
              </a:rPr>
              <a:t>google.cz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Do okénka napiš město, památky, vybraný cíl výletu -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Brněnská přehrada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A potvrdíš –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enter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Objeví se nalezená stránka. 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Plánujeme výlet.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cs-CZ" b="1" i="1" dirty="0" smtClean="0"/>
              <a:t> </a:t>
            </a:r>
            <a:r>
              <a:rPr lang="cs-CZ" sz="35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 vybraných stránek  si můžeš zjistit  informace o cíli  tvého tajného výletu. </a:t>
            </a:r>
          </a:p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Nechej  si otevřené stránky, které máš  vybrané a  otevři si ve Wordu – textový dokument.  </a:t>
            </a:r>
          </a:p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Do dokumentu budeš vkládat veškeré zajímavosti,které získáš pro svůj plánovaný výlet.</a:t>
            </a:r>
          </a:p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Dokument si nezapomeň uložit do své složky.  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výletě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Stáhni si dokument i stránku do lišty– </a:t>
            </a:r>
            <a:r>
              <a:rPr lang="cs-CZ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minimalizuj. </a:t>
            </a:r>
          </a:p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Klepnutím na dokument  se ti zobrazení dokument i stránka ze které čerpáš. </a:t>
            </a:r>
          </a:p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Zobrazíš si  stránku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hangingPunct="0">
              <a:buFont typeface="Wingdings" pitchFamily="2" charset="2"/>
              <a:buChar char="Ø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Vyhledej potřebné informace. Klikni na minimalizovat  a zajímavosti vkládej do dokumentu.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výletě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na\Local Settings\Temporary Internet Files\Content.IE5\3C3B86OR\MP9004339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33272"/>
            <a:ext cx="7315200" cy="4791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/>
          </a:bodyPr>
          <a:lstStyle/>
          <a:p>
            <a:pPr marL="1024128" indent="-914400">
              <a:buNone/>
            </a:pP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Cíl  výletu – vybrat si místo, vložit obrázek. </a:t>
            </a:r>
          </a:p>
          <a:p>
            <a:pPr marL="1024128" indent="-914400">
              <a:buNone/>
            </a:pP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Naplánovat cestu tam i zpět.</a:t>
            </a:r>
          </a:p>
          <a:p>
            <a:pPr marL="1024128" indent="-914400">
              <a:buNone/>
            </a:pP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. Zjistit cenu jízdenky a jak dlouho cesta</a:t>
            </a:r>
          </a:p>
          <a:p>
            <a:pPr marL="1024128" indent="-914400">
              <a:buNone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bude trvat, jestli budeme muset</a:t>
            </a:r>
          </a:p>
          <a:p>
            <a:pPr marL="1024128" indent="-914400">
              <a:buNone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přestupovat. </a:t>
            </a:r>
          </a:p>
          <a:p>
            <a:pPr marL="1024128" indent="-914400">
              <a:buNone/>
            </a:pP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Zajímavosti, co můžeme vidět, cenu </a:t>
            </a:r>
          </a:p>
          <a:p>
            <a:pPr marL="1024128" indent="-914400">
              <a:buNone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vstupenky.</a:t>
            </a:r>
          </a:p>
          <a:p>
            <a:pPr marL="1024128" indent="-914400">
              <a:buNone/>
            </a:pP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cs-CZ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Vložit obrázky zajímavostí, kam nás pozveš.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Úkoly: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277</Words>
  <Application>Microsoft Office PowerPoint</Application>
  <PresentationFormat>Předvádění na obrazovce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Shluk</vt:lpstr>
      <vt:lpstr>Plánování   výletu</vt:lpstr>
      <vt:lpstr>Kam vás pozvu -  výlet</vt:lpstr>
      <vt:lpstr>Plánujeme výlet. </vt:lpstr>
      <vt:lpstr>Informace o výletě</vt:lpstr>
      <vt:lpstr>Informace o výletě</vt:lpstr>
      <vt:lpstr>Snímek 6</vt:lpstr>
      <vt:lpstr>Úkoly: 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Plánujeme  výlet</dc:title>
  <dc:creator>Lukáš Tofl</dc:creator>
  <cp:lastModifiedBy>Lukáš Tofl</cp:lastModifiedBy>
  <cp:revision>17</cp:revision>
  <dcterms:created xsi:type="dcterms:W3CDTF">2013-01-14T15:01:08Z</dcterms:created>
  <dcterms:modified xsi:type="dcterms:W3CDTF">2013-01-24T13:31:34Z</dcterms:modified>
</cp:coreProperties>
</file>