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6CFF988-20BE-4663-89FC-456FFA18C5F5}" type="datetimeFigureOut">
              <a:rPr lang="cs-CZ" smtClean="0"/>
              <a:pPr/>
              <a:t>19.1.2013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05C9BFA-D19E-4D6B-B1F7-1DB3FB1474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F988-20BE-4663-89FC-456FFA18C5F5}" type="datetimeFigureOut">
              <a:rPr lang="cs-CZ" smtClean="0"/>
              <a:pPr/>
              <a:t>19.1.2013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BFA-D19E-4D6B-B1F7-1DB3FB1474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F988-20BE-4663-89FC-456FFA18C5F5}" type="datetimeFigureOut">
              <a:rPr lang="cs-CZ" smtClean="0"/>
              <a:pPr/>
              <a:t>19.1.2013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BFA-D19E-4D6B-B1F7-1DB3FB1474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F988-20BE-4663-89FC-456FFA18C5F5}" type="datetimeFigureOut">
              <a:rPr lang="cs-CZ" smtClean="0"/>
              <a:pPr/>
              <a:t>19.1.2013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BFA-D19E-4D6B-B1F7-1DB3FB1474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F988-20BE-4663-89FC-456FFA18C5F5}" type="datetimeFigureOut">
              <a:rPr lang="cs-CZ" smtClean="0"/>
              <a:pPr/>
              <a:t>19.1.2013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BFA-D19E-4D6B-B1F7-1DB3FB1474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F988-20BE-4663-89FC-456FFA18C5F5}" type="datetimeFigureOut">
              <a:rPr lang="cs-CZ" smtClean="0"/>
              <a:pPr/>
              <a:t>19.1.2013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BFA-D19E-4D6B-B1F7-1DB3FB1474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CFF988-20BE-4663-89FC-456FFA18C5F5}" type="datetimeFigureOut">
              <a:rPr lang="cs-CZ" smtClean="0"/>
              <a:pPr/>
              <a:t>19.1.2013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5C9BFA-D19E-4D6B-B1F7-1DB3FB1474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6CFF988-20BE-4663-89FC-456FFA18C5F5}" type="datetimeFigureOut">
              <a:rPr lang="cs-CZ" smtClean="0"/>
              <a:pPr/>
              <a:t>19.1.2013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05C9BFA-D19E-4D6B-B1F7-1DB3FB1474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F988-20BE-4663-89FC-456FFA18C5F5}" type="datetimeFigureOut">
              <a:rPr lang="cs-CZ" smtClean="0"/>
              <a:pPr/>
              <a:t>19.1.2013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BFA-D19E-4D6B-B1F7-1DB3FB1474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F988-20BE-4663-89FC-456FFA18C5F5}" type="datetimeFigureOut">
              <a:rPr lang="cs-CZ" smtClean="0"/>
              <a:pPr/>
              <a:t>19.1.2013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BFA-D19E-4D6B-B1F7-1DB3FB1474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F988-20BE-4663-89FC-456FFA18C5F5}" type="datetimeFigureOut">
              <a:rPr lang="cs-CZ" smtClean="0"/>
              <a:pPr/>
              <a:t>19.1.2013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BFA-D19E-4D6B-B1F7-1DB3FB1474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6CFF988-20BE-4663-89FC-456FFA18C5F5}" type="datetimeFigureOut">
              <a:rPr lang="cs-CZ" smtClean="0"/>
              <a:pPr/>
              <a:t>19.1.2013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05C9BFA-D19E-4D6B-B1F7-1DB3FB1474F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Tvorba - 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Hana </a:t>
            </a:r>
            <a:r>
              <a:rPr lang="cs-CZ" dirty="0" err="1" smtClean="0"/>
              <a:t>Toflová</a:t>
            </a:r>
            <a:endParaRPr lang="cs-CZ" dirty="0" smtClean="0"/>
          </a:p>
          <a:p>
            <a:r>
              <a:rPr lang="cs-CZ" dirty="0" smtClean="0"/>
              <a:t>Dne: 30.3.2012</a:t>
            </a:r>
          </a:p>
          <a:p>
            <a:r>
              <a:rPr lang="cs-CZ" smtClean="0"/>
              <a:t>ICT2/1/3/4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dirty="0" smtClean="0">
                <a:latin typeface="Arial" pitchFamily="34" charset="0"/>
                <a:cs typeface="Arial" pitchFamily="34" charset="0"/>
              </a:rPr>
              <a:t>Tvorba prezentace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Microsoft Office PowerPoint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-  je nástroj na tvorbu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prezentací.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Prezentace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mohou sloužit pro ukázku různých produktů, služeb, či jiných aktivit.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Výběr grafické 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šablony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z nabídky programu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PowerPoint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Tvorba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sz="4100" dirty="0" smtClean="0">
                <a:latin typeface="Arial" pitchFamily="34" charset="0"/>
                <a:cs typeface="Arial" pitchFamily="34" charset="0"/>
              </a:rPr>
              <a:t>Vhodné jsou </a:t>
            </a:r>
            <a:r>
              <a:rPr lang="cs-CZ" sz="41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modré</a:t>
            </a:r>
            <a:r>
              <a:rPr lang="cs-CZ" sz="41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41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zelené</a:t>
            </a:r>
            <a:r>
              <a:rPr lang="cs-CZ" sz="4100" dirty="0" smtClean="0">
                <a:latin typeface="Arial" pitchFamily="34" charset="0"/>
                <a:cs typeface="Arial" pitchFamily="34" charset="0"/>
              </a:rPr>
              <a:t> odstíny.</a:t>
            </a:r>
          </a:p>
          <a:p>
            <a:pPr>
              <a:buFont typeface="Wingdings" pitchFamily="2" charset="2"/>
              <a:buChar char="Ø"/>
            </a:pPr>
            <a:r>
              <a:rPr lang="cs-CZ" sz="4100" dirty="0" smtClean="0">
                <a:latin typeface="Arial" pitchFamily="34" charset="0"/>
                <a:cs typeface="Arial" pitchFamily="34" charset="0"/>
              </a:rPr>
              <a:t>Na monitoru spíše </a:t>
            </a:r>
            <a:r>
              <a:rPr lang="cs-CZ" sz="41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tmavé pozadí </a:t>
            </a:r>
            <a:r>
              <a:rPr lang="cs-CZ" sz="41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41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světlé písmo</a:t>
            </a:r>
            <a:r>
              <a:rPr lang="cs-CZ" sz="41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cs-CZ" sz="4100" dirty="0" smtClean="0">
                <a:latin typeface="Arial" pitchFamily="34" charset="0"/>
                <a:cs typeface="Arial" pitchFamily="34" charset="0"/>
              </a:rPr>
              <a:t>Pro zaujetí použijeme </a:t>
            </a:r>
            <a:r>
              <a:rPr lang="cs-CZ" sz="41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žlutou</a:t>
            </a:r>
            <a:r>
              <a:rPr lang="cs-CZ" sz="4100" dirty="0" smtClean="0">
                <a:latin typeface="Arial" pitchFamily="34" charset="0"/>
                <a:cs typeface="Arial" pitchFamily="34" charset="0"/>
              </a:rPr>
              <a:t> nebo </a:t>
            </a:r>
            <a:r>
              <a:rPr lang="cs-CZ" sz="4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červenou</a:t>
            </a:r>
            <a:r>
              <a:rPr lang="cs-CZ" sz="4100" dirty="0" smtClean="0">
                <a:latin typeface="Arial" pitchFamily="34" charset="0"/>
                <a:cs typeface="Arial" pitchFamily="34" charset="0"/>
              </a:rPr>
              <a:t> barvu</a:t>
            </a:r>
            <a:r>
              <a:rPr lang="cs-CZ" sz="4100" dirty="0" smtClean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cs-CZ" sz="4100" dirty="0" smtClean="0">
                <a:latin typeface="Arial" pitchFamily="34" charset="0"/>
                <a:cs typeface="Arial" pitchFamily="34" charset="0"/>
              </a:rPr>
              <a:t>Pokud budeme tisknout  snímky, vkládáme světlé pozadí a tmavé písmo.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Tvorba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Vhodná velikost písma pro nadpisy velikost např.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40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Pro základní text kolem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30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Volíme stejný formát pro všechny snímky v prezentaci.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Tvorba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Do jednotlivých snímků můžeme vkládat: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texty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grafy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audio nahrávky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obrázky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diagramy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video</a:t>
            </a: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latin typeface="Arial" pitchFamily="34" charset="0"/>
                <a:cs typeface="Arial" pitchFamily="34" charset="0"/>
              </a:rPr>
              <a:t>Tvorba prezentace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 výběru šablony zvolíme některou z připravených barevných variant.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Určuje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barvy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pozadí, nadpisů, textů a grafických prvků – grafů, schémat, odrážek. 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Tvorba prezentace pomocí šablony</a:t>
            </a:r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2249488"/>
            <a:ext cx="7978080" cy="43243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V  ROZLOŽENÍ  je základní rozložení  např.: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solidFill>
                  <a:srgbClr val="FF0000"/>
                </a:solidFill>
              </a:rPr>
              <a:t>Úvodní snímek prezentace </a:t>
            </a:r>
            <a:r>
              <a:rPr lang="cs-CZ" dirty="0" smtClean="0"/>
              <a:t>(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nadpis a podnadpis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solidFill>
                  <a:srgbClr val="FF0000"/>
                </a:solidFill>
              </a:rPr>
              <a:t>Seznam s odrážkami </a:t>
            </a:r>
            <a:r>
              <a:rPr lang="cs-CZ" dirty="0" smtClean="0"/>
              <a:t>(</a:t>
            </a:r>
            <a:r>
              <a:rPr lang="cs-CZ" sz="2000" dirty="0" smtClean="0"/>
              <a:t>nadpis a text - bodový seznam)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solidFill>
                  <a:srgbClr val="FF0000"/>
                </a:solidFill>
              </a:rPr>
              <a:t>Obsah s titulkem</a:t>
            </a:r>
            <a:r>
              <a:rPr lang="cs-CZ" dirty="0" smtClean="0"/>
              <a:t> (</a:t>
            </a:r>
            <a:r>
              <a:rPr lang="cs-CZ" sz="2000" dirty="0" smtClean="0"/>
              <a:t>nadpis a tabulka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solidFill>
                  <a:srgbClr val="FF0000"/>
                </a:solidFill>
              </a:rPr>
              <a:t>Porovnání</a:t>
            </a:r>
            <a:endParaRPr lang="cs-CZ" sz="2000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solidFill>
                  <a:srgbClr val="FF0000"/>
                </a:solidFill>
              </a:rPr>
              <a:t>Obrázek s titulkem</a:t>
            </a:r>
            <a:r>
              <a:rPr lang="cs-CZ" dirty="0" smtClean="0"/>
              <a:t>(</a:t>
            </a:r>
            <a:r>
              <a:rPr lang="cs-CZ" sz="2000" dirty="0" smtClean="0"/>
              <a:t>nadpis, text a klipart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solidFill>
                  <a:srgbClr val="FF0000"/>
                </a:solidFill>
              </a:rPr>
              <a:t>Prázdný snímek </a:t>
            </a:r>
            <a:r>
              <a:rPr lang="cs-CZ" dirty="0" smtClean="0"/>
              <a:t>(</a:t>
            </a:r>
            <a:r>
              <a:rPr lang="cs-CZ" sz="2000" dirty="0" smtClean="0"/>
              <a:t>prvky vkládáme manuálně přes hlavní menu VLOŽIT)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PRÁCE S TEXTEM A OBRÁZKEM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PRÁCE S TEXTEM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 kliknutí do rámečku „Nadpis“ nebo „Text“ se objeví kurzor a můžeme psát.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PRÁCE S OBRÁZKEM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 kliknutí „VLOŽENÍ“ se objeví nabídka – Obrázek, Klipart – při označení okénka se otevře např. Klipart – vložením slova se zobrazí obrázky. Označením se vloží do snímku.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Vytvoř si svoji prezentaci , dle vlastního výběru.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Vkládej text – neopisuj všechno z internetu.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Vkládej obrázek z Klipartu a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Wikipedie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52</TotalTime>
  <Words>172</Words>
  <Application>Microsoft Office PowerPoint</Application>
  <PresentationFormat>Předvádění na obrazovce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Urbanistický</vt:lpstr>
      <vt:lpstr>Tvorba - PREZENTACE</vt:lpstr>
      <vt:lpstr>Tvorba prezentace </vt:lpstr>
      <vt:lpstr>Tvorba prezentace</vt:lpstr>
      <vt:lpstr>Tvorba prezentace</vt:lpstr>
      <vt:lpstr>Tvorba prezentace</vt:lpstr>
      <vt:lpstr>Tvorba prezentace</vt:lpstr>
      <vt:lpstr>Tvorba prezentace pomocí šablony</vt:lpstr>
      <vt:lpstr>PRÁCE S TEXTEM A OBRÁZKEM</vt:lpstr>
      <vt:lpstr>ÚKOL.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- PREZENTACE</dc:title>
  <dc:creator>Lukáš Tofl</dc:creator>
  <cp:lastModifiedBy>Lukáš Tofl</cp:lastModifiedBy>
  <cp:revision>8</cp:revision>
  <dcterms:created xsi:type="dcterms:W3CDTF">2013-01-14T19:33:12Z</dcterms:created>
  <dcterms:modified xsi:type="dcterms:W3CDTF">2013-01-19T19:47:37Z</dcterms:modified>
</cp:coreProperties>
</file>