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AC097C4-6AC3-41F1-962E-A26FEC9954AC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1DB32BE-975F-42FD-B59C-F2C86DF2CAF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Malovaná abeceda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r>
              <a:rPr lang="cs-CZ" dirty="0" smtClean="0"/>
              <a:t>, dne 15.3.2012</a:t>
            </a:r>
          </a:p>
          <a:p>
            <a:r>
              <a:rPr lang="cs-CZ" smtClean="0"/>
              <a:t>ICT2/1/3/3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Malovaná abeceda</a:t>
            </a:r>
            <a:r>
              <a:rPr lang="cs-CZ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6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cs-CZ" sz="6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Budeme pracovat v programu Word – textový editor.  Kde si vytvoříme tabulku se dvěma sloupci a pěti řádky. 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Do každého políčka budeme vkládat abecední písmeno + obrázek. (</a:t>
            </a:r>
            <a:r>
              <a:rPr lang="cs-CZ" sz="3200" i="1" dirty="0" smtClean="0">
                <a:latin typeface="Arial" pitchFamily="34" charset="0"/>
                <a:cs typeface="Arial" pitchFamily="34" charset="0"/>
              </a:rPr>
              <a:t>obrázek vlastní, nebo vložením z klipartu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864096"/>
          </a:xfrm>
        </p:spPr>
        <p:txBody>
          <a:bodyPr>
            <a:normAutofit/>
          </a:bodyPr>
          <a:lstStyle/>
          <a:p>
            <a:r>
              <a:rPr lang="cs-CZ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PRACOVNÍ POSTUP: </a:t>
            </a:r>
            <a:endParaRPr lang="cs-CZ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76064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Spustíme  si program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Word – textový dokument. 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 stránku vložíme tabulku –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sloupce – 5 řádků.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Domluvíme se, která písmena budeme ilustrovat. (musí být celá abeceda).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 každého políčka v tabulce napíšeme písmeno, 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změníme velikost 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cs-CZ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New Roma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 72.</a:t>
            </a:r>
          </a:p>
          <a:p>
            <a:pPr lvl="0"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Pokud budeš malovat svůj obrázek, v programu malování – namaluj obrázek, který se hodí k danému písmenu a vymaluj ho.</a:t>
            </a:r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PRACOVNÍ POSTUP: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Vkládání obrázku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-  otevřením klipartu si zvolíme vhodný obrázek a vložíme do připravené tabulky.</a:t>
            </a:r>
          </a:p>
          <a:p>
            <a:pPr lvl="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Nezapomeneme upravit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velikost obrázku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cs-CZ" sz="3200" i="1" dirty="0" smtClean="0">
                <a:latin typeface="Arial" pitchFamily="34" charset="0"/>
                <a:cs typeface="Arial" pitchFamily="34" charset="0"/>
              </a:rPr>
              <a:t>Nemůže být malý ani moc velký.</a:t>
            </a:r>
          </a:p>
          <a:p>
            <a:pPr lvl="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Písmena s obrázkem postupně ukládejte do své složky.</a:t>
            </a:r>
          </a:p>
          <a:p>
            <a:pPr lvl="0"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Hotovou malovanou abecedu vytiskneme.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Ukázka: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9600" dirty="0" smtClean="0">
                <a:latin typeface="Times New Roman" pitchFamily="18" charset="0"/>
                <a:cs typeface="Times New Roman" pitchFamily="18" charset="0"/>
              </a:rPr>
              <a:t>     K </a:t>
            </a:r>
            <a:endParaRPr lang="cs-CZ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Hana\Local Settings\Temporary Internet Files\Content.IE5\OV7O7DR4\MM90039571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22" y="1844824"/>
            <a:ext cx="3388239" cy="331236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11560" y="5517232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Zdroje čerpány z Klipartu.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Otevři si textový editor – Word.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Vytvoř si tabulku se dvěma sloupci a pěti řádky.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Úkolem máš do levého políčka vložit písmenko z  abecedy a do pravého políčka obrázek z klipartu nebo si namaluj vlastní. </a:t>
            </a:r>
          </a:p>
          <a:p>
            <a:pPr marL="624078" indent="-514350">
              <a:buFont typeface="+mj-lt"/>
              <a:buAutoNum type="arabicParenR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Nezapomeň všechno uložit.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</TotalTime>
  <Words>142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Urbanistický</vt:lpstr>
      <vt:lpstr>Malovaná abeceda </vt:lpstr>
      <vt:lpstr>Malovaná abeceda </vt:lpstr>
      <vt:lpstr>PRACOVNÍ POSTUP: </vt:lpstr>
      <vt:lpstr>PRACOVNÍ POSTUP:</vt:lpstr>
      <vt:lpstr>Ukázka:</vt:lpstr>
      <vt:lpstr>ÚKOLY: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Malovaná abeceda </dc:title>
  <dc:creator>Lukáš Tofl</dc:creator>
  <cp:lastModifiedBy>drabkova drahoslava</cp:lastModifiedBy>
  <cp:revision>7</cp:revision>
  <dcterms:created xsi:type="dcterms:W3CDTF">2013-01-14T14:29:36Z</dcterms:created>
  <dcterms:modified xsi:type="dcterms:W3CDTF">2013-02-07T13:20:17Z</dcterms:modified>
</cp:coreProperties>
</file>