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D08625-75BE-4ABF-A10E-780016B7AEFC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2502D63-AD70-4228-81D6-5611F036C2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xtrawindows.cnews.cz/sites/default/files/styles/epc-galerie-original/public/pictures/clanky/2008/07Jul/vizitky-5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xtrawindows.cnews.cz/sites/default/files/styles/epc-galerie-original/public/pictures/clanky/2008/07Jul/vizitky-6.pn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xtrawindows.cnews.cz/sites/default/files/styles/epc-galerie-original/public/pictures/clanky/2008/07Jul/vizitky-4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xtrawindows.cnews.cz/tvorba-vizitek-ve-wor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Vypracovala: Mgr. Hana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Toflová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Dne: 10.3.2012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ICT2/1/3/2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Vizitka ve Wordu</a:t>
            </a: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extrawindows.cnews.cz/sites/default/files/styles/epc-galerie-original/public/pictures/clanky/2008/07Jul/vizitky-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48680"/>
            <a:ext cx="7105650" cy="43434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611560" y="530120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http://extrawindows.cnews.cz/sites/default/files/styles/epc-galerie-original/public/pictures/clanky/2008/07Jul/vizitky-5.png</a:t>
            </a:r>
            <a:endParaRPr lang="cs-CZ" dirty="0" smtClean="0"/>
          </a:p>
          <a:p>
            <a:r>
              <a:rPr lang="cs-CZ" dirty="0" smtClean="0"/>
              <a:t>Staženo: 10.3.2012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Připravenou vizitku před vytištěním zkontrolujeme.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Použijeme režim zobrazení, vizitka je zobrazena jako při tisku.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Nastavíme  na záložce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Zobrazení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Nabídkou 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Tisk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vyvoláme tisk.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Zkontrolujeme výběr tiskárny a tlačítkem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odešlete dokument k  tisku.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Tisk</a:t>
            </a:r>
            <a:b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5602" name="Picture 2" descr="http://extrawindows.cnews.cz/sites/default/files/styles/epc-galerie/public/pictures/clanky/2008/07Jul/vizitky-6.png">
            <a:hlinkClick r:id="rId2" tooltip="Zobrazit v originální velikosti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2656"/>
            <a:ext cx="6810147" cy="5616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594928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http://extrawindows.cnews.cz/sites/default/files/styles/epc-galerie-original/public/pictures/clanky/2008/07Jul/vizitky-6.png</a:t>
            </a:r>
            <a:endParaRPr lang="cs-CZ" dirty="0" smtClean="0"/>
          </a:p>
          <a:p>
            <a:r>
              <a:rPr lang="cs-CZ" dirty="0" smtClean="0"/>
              <a:t>Staženo: 10.3.2012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 tisk vizitky nepoužijeme  obyčejný kancelářský papír nebo výkres,  ale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speciální vizitkové papíry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Vizitky se po tisku jenom z papíru vylamují a můžeme začít s  rozdáváním.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8448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Vizitkové papíry</a:t>
            </a:r>
            <a:b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371328"/>
          </a:xfrm>
        </p:spPr>
        <p:txBody>
          <a:bodyPr>
            <a:no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ÚKOL: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8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 si vlastní vizitku v programu Word.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Máme více  možností, jak  s vizitkou  ve Wordu pracovávat.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Použít některou z online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šablon.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Vytvořit si vlastní mřížku vizitek pomocí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tabulky.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Vizitku  navrhnout pomocí textových polí vložených do dokumentu.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TVORBA VIZITKY</a:t>
            </a: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Spustíme  -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a vytvoříme  -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dokument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Klepneme na funkci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Nový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 nabídce šablon na levé straně kliknutím na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Vizitky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Vybereme si vizitku, která nám vyhovuje,  klikneme -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Vytvořit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Šablony s vizitkami</a:t>
            </a:r>
            <a:endParaRPr lang="cs-CZ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Vytvoříme 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nový dokument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 vybraným vzhledem a připravenými políčky pro vkládání obsahu. </a:t>
            </a:r>
          </a:p>
          <a:p>
            <a:pPr marL="514350" indent="-51435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Klikneme na  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připravené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políčko.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rámečku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kliknutím můžeme psát.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Text nahradíme  vlastním.</a:t>
            </a:r>
          </a:p>
          <a:p>
            <a:pPr marL="514350" indent="-51435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Vkládání informací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Zadáme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informace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do všech políček na vizitkách.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Pokud políčko nepotřebujeme, klikneme do něho a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smažeme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Vkládání informací</a:t>
            </a:r>
            <a:r>
              <a:rPr lang="cs-CZ" sz="5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5400" b="1" dirty="0" smtClean="0">
                <a:latin typeface="Arial" pitchFamily="34" charset="0"/>
                <a:cs typeface="Arial" pitchFamily="34" charset="0"/>
              </a:rPr>
            </a:b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Změna formátování</a:t>
            </a:r>
            <a:b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Záložka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Domů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Můžeme použít výběr oblastí za pomoci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myši a klávesy Ctrl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ale není to ideální řešení.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Přepneme se na záložku -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Rozložení stránky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Pomocí nabídek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Barvy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Písma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Efekty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může měnit.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272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Změna pozadí na vizitce je důležitá úprava.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Nebudeme  chtít, aby naše vizitka vypadala stejně , jako ostatních spolužáků.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Označíme text  tvořící vizitku a klikneme na ohraničení pravým tlačítkem myši.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Nabídka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Pořadí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zvolíme 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Přenést dozadu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Máme možnost označit objekt pod textem a změnit jeho vlastnosti pomocí  nabídky.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Pozadí vizitky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://extrawindows.cnews.cz/sites/default/files/styles/epc-galerie/public/pictures/clanky/2008/07Jul/vizitky-4.png">
            <a:hlinkClick r:id="rId2" tooltip="Zobrazit v originální velikosti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20688"/>
            <a:ext cx="5901970" cy="5328592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1051992" y="610168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204392" y="6093296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4"/>
              </a:rPr>
              <a:t>http://extrawindows.cnews.cz/tvorba-vizitek-ve-wordu</a:t>
            </a:r>
            <a:r>
              <a:rPr lang="cs-CZ" dirty="0" smtClean="0"/>
              <a:t>, staženo dne.10.3.2012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12504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Změna rozměrů</a:t>
            </a:r>
            <a:br>
              <a:rPr lang="cs-CZ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Zapneme  -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Mřížky -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pomocí -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Zobrazení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zapneme –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Pravítko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Vodícími čarami budeme mít možnost zarovnat objekty na vizitce i bez použití mřížky.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158</TotalTime>
  <Words>303</Words>
  <Application>Microsoft Office PowerPoint</Application>
  <PresentationFormat>Předvádění na obrazovce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Papír</vt:lpstr>
      <vt:lpstr>Vizitka ve Wordu</vt:lpstr>
      <vt:lpstr>TVORBA VIZITKY</vt:lpstr>
      <vt:lpstr>Šablony s vizitkami</vt:lpstr>
      <vt:lpstr> Vkládání informací </vt:lpstr>
      <vt:lpstr>Vkládání informací </vt:lpstr>
      <vt:lpstr>  Změna formátování </vt:lpstr>
      <vt:lpstr>Pozadí vizitky </vt:lpstr>
      <vt:lpstr>Snímek 8</vt:lpstr>
      <vt:lpstr>Změna rozměrů </vt:lpstr>
      <vt:lpstr>Snímek 10</vt:lpstr>
      <vt:lpstr>Tisk </vt:lpstr>
      <vt:lpstr>Snímek 12</vt:lpstr>
      <vt:lpstr>Vizitkové papíry </vt:lpstr>
      <vt:lpstr>ÚKOL: Vytvoř si vlastní vizitku v programu Word. 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Vizitka ve Wordu</dc:title>
  <dc:creator>Lukáš Tofl</dc:creator>
  <cp:lastModifiedBy>Lukáš Tofl</cp:lastModifiedBy>
  <cp:revision>22</cp:revision>
  <dcterms:created xsi:type="dcterms:W3CDTF">2013-01-18T16:57:16Z</dcterms:created>
  <dcterms:modified xsi:type="dcterms:W3CDTF">2013-01-20T16:42:53Z</dcterms:modified>
</cp:coreProperties>
</file>