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876B1B-1437-4032-88F4-090BE43E368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03CDC39-0D4F-43F9-AF84-A893328A13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3.3.2012</a:t>
            </a:r>
          </a:p>
          <a:p>
            <a:r>
              <a:rPr lang="cs-CZ" dirty="0" smtClean="0"/>
              <a:t>ICT2/1/3/1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 pro vítěze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Diplom pro vítěze</a:t>
            </a:r>
            <a:endParaRPr lang="cs-CZ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Našim úkolem ve vytvořit - 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diplom pro vítěze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 soutěži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ČTENÁŘSKÝ KRÁL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Budeme se snažit vytvořit  pěkný obrázek, který budeme doplňovat nápisem a vložením vhodného obrázku.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Vzniklý diplom vytiskneme a použijeme  při předávání v soutěži – „</a:t>
            </a:r>
            <a:r>
              <a:rPr lang="cs-CZ" sz="3200" b="1" i="1" dirty="0" smtClean="0">
                <a:latin typeface="Arial" pitchFamily="34" charset="0"/>
                <a:cs typeface="Arial" pitchFamily="34" charset="0"/>
              </a:rPr>
              <a:t>Čtenářský král“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vítězi.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1800200"/>
          </a:xfrm>
        </p:spPr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Postup:</a:t>
            </a:r>
            <a:b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Spustíme  si program Word.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Uložíme dokument. (</a:t>
            </a:r>
            <a:r>
              <a:rPr lang="cs-CZ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názvem a autorem díla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Arial" pitchFamily="34" charset="0"/>
                <a:cs typeface="Arial" pitchFamily="34" charset="0"/>
              </a:rPr>
              <a:t>Napíšeme vhodný text.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35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Diplom „ Čtenářský král </a:t>
            </a: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Vyzkoušíme různé velikosti a druhy písma. </a:t>
            </a:r>
          </a:p>
          <a:p>
            <a:pPr>
              <a:buNone/>
            </a:pP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Vyberte si, které písmo bude vyhovovat tvojí tvorbě)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 descr="C:\Documents and Settings\Hana\Local Settings\Temporary Internet Files\Content.IE5\CBHR2ZRF\MC9004257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149080"/>
            <a:ext cx="1393825" cy="197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Postup:</a:t>
            </a: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smtClean="0">
                <a:latin typeface="Arial" pitchFamily="34" charset="0"/>
                <a:cs typeface="Arial" pitchFamily="34" charset="0"/>
              </a:rPr>
              <a:t>Obrázek vložíme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 klipartu.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Obrázek s textem orámujeme, využijeme to, co už umíme.</a:t>
            </a:r>
          </a:p>
          <a:p>
            <a:pPr>
              <a:buNone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(výplně, styly písma, obrysy, efekty …)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Vytvoříme řádky pro zapsání jména vítěze a dne, kdy se soutěž uskutečnila.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Diplom uložíme do své složky a          	       vytiskneme. 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Documents and Settings\Hana\Local Settings\Temporary Internet Files\Content.IE5\CBHR2ZRF\MC9003907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340768"/>
            <a:ext cx="5015821" cy="5184000"/>
          </a:xfrm>
          <a:prstGeom prst="rect">
            <a:avLst/>
          </a:prstGeom>
          <a:noFill/>
        </p:spPr>
      </p:pic>
      <p:pic>
        <p:nvPicPr>
          <p:cNvPr id="1034" name="Picture 10" descr="C:\Documents and Settings\Hana\Local Settings\Temporary Internet Files\Content.IE5\OV7O7DR4\MC9003914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16832"/>
            <a:ext cx="1822399" cy="1676095"/>
          </a:xfrm>
          <a:prstGeom prst="rect">
            <a:avLst/>
          </a:prstGeom>
          <a:noFill/>
        </p:spPr>
      </p:pic>
      <p:pic>
        <p:nvPicPr>
          <p:cNvPr id="1035" name="Picture 11" descr="C:\Documents and Settings\Hana\Local Settings\Temporary Internet Files\Content.IE5\IGJ6NH92\MC90023794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04664"/>
            <a:ext cx="2249786" cy="1590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</TotalTime>
  <Words>160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Jmění</vt:lpstr>
      <vt:lpstr>Diplom pro vítěze</vt:lpstr>
      <vt:lpstr>Diplom pro vítěze</vt:lpstr>
      <vt:lpstr>Postup: </vt:lpstr>
      <vt:lpstr>Postup:</vt:lpstr>
      <vt:lpstr>Prezentace aplikace PowerPoint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 pro vítěze</dc:title>
  <dc:creator>Lukáš Tofl</dc:creator>
  <cp:lastModifiedBy>drabkova drahoslava</cp:lastModifiedBy>
  <cp:revision>11</cp:revision>
  <dcterms:created xsi:type="dcterms:W3CDTF">2013-01-14T18:46:00Z</dcterms:created>
  <dcterms:modified xsi:type="dcterms:W3CDTF">2013-02-07T13:19:47Z</dcterms:modified>
</cp:coreProperties>
</file>